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32" r:id="rId1"/>
  </p:sldMasterIdLst>
  <p:sldIdLst>
    <p:sldId id="256" r:id="rId2"/>
    <p:sldId id="276" r:id="rId3"/>
    <p:sldId id="257" r:id="rId4"/>
    <p:sldId id="260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74" r:id="rId14"/>
    <p:sldId id="268" r:id="rId15"/>
    <p:sldId id="275" r:id="rId16"/>
    <p:sldId id="269" r:id="rId17"/>
    <p:sldId id="270" r:id="rId18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076" y="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7B6C73-45BA-4295-ADA0-47F806C606C3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86FB14-574A-4157-BBE1-D20C3BCDD199}">
      <dgm:prSet phldrT="[Текст]" custT="1"/>
      <dgm:spPr>
        <a:xfrm>
          <a:off x="2962460" y="706474"/>
          <a:ext cx="1121674" cy="1121674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Усмендеева</a:t>
          </a:r>
          <a:r>
            <a:rPr lang="ru-RU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ru-RU" sz="14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Юлия - командир</a:t>
          </a:r>
          <a:endParaRPr lang="ru-RU" sz="1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F4C69A0-C8B9-4472-9262-F39C72150762}" type="parTrans" cxnId="{4DCD4316-3AAA-4472-B79D-91914CCBAC68}">
      <dgm:prSet/>
      <dgm:spPr/>
      <dgm:t>
        <a:bodyPr/>
        <a:lstStyle/>
        <a:p>
          <a:endParaRPr lang="ru-RU"/>
        </a:p>
      </dgm:t>
    </dgm:pt>
    <dgm:pt modelId="{2089333A-0E9A-44DC-8CAD-BF53F2086522}" type="sibTrans" cxnId="{4DCD4316-3AAA-4472-B79D-91914CCBAC68}">
      <dgm:prSet/>
      <dgm:spPr>
        <a:xfrm rot="981818">
          <a:off x="4174521" y="1313172"/>
          <a:ext cx="299197" cy="378565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8291D74-B643-4720-AF3F-73D8DA885420}">
      <dgm:prSet phldrT="[Текст]"/>
      <dgm:spPr>
        <a:xfrm>
          <a:off x="4580356" y="1181532"/>
          <a:ext cx="1121674" cy="1121674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Васильев </a:t>
          </a:r>
          <a:r>
            <a:rPr lang="ru-RU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Григорий- помощник командира</a:t>
          </a:r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E42747BC-DD88-4AD1-9AEB-68690255A13F}" type="parTrans" cxnId="{82843F72-6630-43EF-B2A0-A980B7930339}">
      <dgm:prSet/>
      <dgm:spPr/>
      <dgm:t>
        <a:bodyPr/>
        <a:lstStyle/>
        <a:p>
          <a:endParaRPr lang="ru-RU"/>
        </a:p>
      </dgm:t>
    </dgm:pt>
    <dgm:pt modelId="{9C95A436-873F-40AF-899B-320FE0201A12}" type="sibTrans" cxnId="{82843F72-6630-43EF-B2A0-A980B7930339}">
      <dgm:prSet/>
      <dgm:spPr>
        <a:xfrm rot="2945455">
          <a:off x="5538161" y="2183859"/>
          <a:ext cx="299197" cy="378565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4195AAF-3AA1-4EE3-82D5-6BB01B195254}">
      <dgm:prSet phldrT="[Текст]"/>
      <dgm:spPr>
        <a:xfrm>
          <a:off x="5684581" y="2455876"/>
          <a:ext cx="1121674" cy="1121674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Тарасов Игорь -  тимуровская работа</a:t>
          </a:r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E872FB3-0F9D-462D-963A-5C921B658CD2}" type="parTrans" cxnId="{5F2FED33-0575-417D-B8D3-3D958E74738E}">
      <dgm:prSet/>
      <dgm:spPr/>
      <dgm:t>
        <a:bodyPr/>
        <a:lstStyle/>
        <a:p>
          <a:endParaRPr lang="ru-RU"/>
        </a:p>
      </dgm:t>
    </dgm:pt>
    <dgm:pt modelId="{D03B969E-D879-4929-A252-37AC9FBE032F}" type="sibTrans" cxnId="{5F2FED33-0575-417D-B8D3-3D958E74738E}">
      <dgm:prSet/>
      <dgm:spPr>
        <a:xfrm rot="4909091">
          <a:off x="6214600" y="3653567"/>
          <a:ext cx="299197" cy="378565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09720B5C-243C-429B-87D8-037422351365}">
      <dgm:prSet phldrT="[Текст]" custT="1"/>
      <dgm:spPr>
        <a:xfrm>
          <a:off x="5924552" y="4124911"/>
          <a:ext cx="1121674" cy="1121674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Лакушев</a:t>
          </a:r>
          <a:r>
            <a:rPr lang="ru-RU" sz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ru-RU" sz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Александр – патриотическая работа</a:t>
          </a:r>
          <a:endParaRPr lang="ru-RU" sz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0BC97B0-D67D-4368-A83E-3DBB04568340}" type="parTrans" cxnId="{1D23443C-361C-4AC6-972A-C73AE5A0BF15}">
      <dgm:prSet/>
      <dgm:spPr/>
      <dgm:t>
        <a:bodyPr/>
        <a:lstStyle/>
        <a:p>
          <a:endParaRPr lang="ru-RU"/>
        </a:p>
      </dgm:t>
    </dgm:pt>
    <dgm:pt modelId="{4B27A69E-F55B-4101-98E4-F8B19EC242B6}" type="sibTrans" cxnId="{1D23443C-361C-4AC6-972A-C73AE5A0BF15}">
      <dgm:prSet/>
      <dgm:spPr>
        <a:xfrm rot="6872727">
          <a:off x="5989072" y="5255674"/>
          <a:ext cx="299197" cy="378565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9F62621-01B1-4160-9BDC-8B6DF28CF9EE}">
      <dgm:prSet phldrT="[Текст]" custT="1"/>
      <dgm:spPr>
        <a:xfrm>
          <a:off x="5224080" y="5658732"/>
          <a:ext cx="1121674" cy="1121674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Петров Анатолий- учебный сектор</a:t>
          </a:r>
          <a:endParaRPr lang="ru-RU" sz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EF750F1D-DEB4-4104-B224-28E2E6BFD947}" type="parTrans" cxnId="{87D74816-B680-4FF1-97B2-F3B9AF014E00}">
      <dgm:prSet/>
      <dgm:spPr/>
      <dgm:t>
        <a:bodyPr/>
        <a:lstStyle/>
        <a:p>
          <a:endParaRPr lang="ru-RU"/>
        </a:p>
      </dgm:t>
    </dgm:pt>
    <dgm:pt modelId="{11A573C1-662A-4880-A4AE-3F1D86838510}" type="sibTrans" cxnId="{87D74816-B680-4FF1-97B2-F3B9AF014E00}">
      <dgm:prSet/>
      <dgm:spPr>
        <a:xfrm rot="8836364">
          <a:off x="4933182" y="6481522"/>
          <a:ext cx="299197" cy="378565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7B48EE0-6D78-45FE-B938-CE7119359996}">
      <dgm:prSet phldrT="[Текст]" custT="1"/>
      <dgm:spPr>
        <a:xfrm>
          <a:off x="3805559" y="6570360"/>
          <a:ext cx="1121674" cy="1121674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Юркин Кирилл –  сан. сектор</a:t>
          </a:r>
          <a:endParaRPr lang="ru-RU" sz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8CD9EC4-1C21-4671-906C-5271B41A82DB}" type="parTrans" cxnId="{80CD0E9D-F5D5-42B0-910E-F3F0BABE9DEF}">
      <dgm:prSet/>
      <dgm:spPr/>
      <dgm:t>
        <a:bodyPr/>
        <a:lstStyle/>
        <a:p>
          <a:endParaRPr lang="ru-RU"/>
        </a:p>
      </dgm:t>
    </dgm:pt>
    <dgm:pt modelId="{39A2D587-A3CB-4DBD-A750-F1B6AFDFE38F}" type="sibTrans" cxnId="{80CD0E9D-F5D5-42B0-910E-F3F0BABE9DEF}">
      <dgm:prSet/>
      <dgm:spPr>
        <a:xfrm rot="10800000">
          <a:off x="3382166" y="6941914"/>
          <a:ext cx="299197" cy="378565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400D6DA-62AF-4E5D-B6DC-3A855A7ABEAE}">
      <dgm:prSet phldrT="[Текст]" custT="1"/>
      <dgm:spPr>
        <a:xfrm>
          <a:off x="2119360" y="6570360"/>
          <a:ext cx="1121674" cy="1121674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200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Яруков</a:t>
          </a:r>
          <a:r>
            <a:rPr lang="ru-RU" sz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Александр  -  экологическая работа</a:t>
          </a:r>
          <a:endParaRPr lang="ru-RU" sz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B579CB28-0A44-4031-B3AF-51C83BDFB6CB}" type="parTrans" cxnId="{7FCAE50D-6332-4E4B-B0EB-DD5D8D8079E6}">
      <dgm:prSet/>
      <dgm:spPr/>
      <dgm:t>
        <a:bodyPr/>
        <a:lstStyle/>
        <a:p>
          <a:endParaRPr lang="ru-RU"/>
        </a:p>
      </dgm:t>
    </dgm:pt>
    <dgm:pt modelId="{99660141-E29F-4103-9BEE-D8503681F075}" type="sibTrans" cxnId="{7FCAE50D-6332-4E4B-B0EB-DD5D8D8079E6}">
      <dgm:prSet/>
      <dgm:spPr>
        <a:xfrm rot="12763636">
          <a:off x="1828462" y="6490679"/>
          <a:ext cx="299197" cy="378565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7367D337-74AC-40A8-95BA-D6725B33A6D9}">
      <dgm:prSet phldrT="[Текст]"/>
      <dgm:spPr>
        <a:xfrm>
          <a:off x="700839" y="5658732"/>
          <a:ext cx="1121674" cy="1121674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Петров </a:t>
          </a:r>
          <a:r>
            <a:rPr lang="ru-RU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Сергей - физорг</a:t>
          </a:r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9C3D7F5D-D982-4F6B-8621-2D9F1FE8199A}" type="parTrans" cxnId="{1F381599-A2C9-4A87-8F15-D905625DCD64}">
      <dgm:prSet/>
      <dgm:spPr/>
      <dgm:t>
        <a:bodyPr/>
        <a:lstStyle/>
        <a:p>
          <a:endParaRPr lang="ru-RU"/>
        </a:p>
      </dgm:t>
    </dgm:pt>
    <dgm:pt modelId="{F1BBACDE-00A4-480A-BC86-277484614BB6}" type="sibTrans" cxnId="{1F381599-A2C9-4A87-8F15-D905625DCD64}">
      <dgm:prSet/>
      <dgm:spPr>
        <a:xfrm rot="14727273">
          <a:off x="765360" y="5271079"/>
          <a:ext cx="299197" cy="378565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E7088F8-F2C2-4DE4-9381-E005F158CB73}">
      <dgm:prSet phldrT="[Текст]"/>
      <dgm:spPr>
        <a:xfrm>
          <a:off x="367" y="4124911"/>
          <a:ext cx="1121674" cy="1121674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Храмов </a:t>
          </a:r>
          <a:r>
            <a:rPr lang="ru-RU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Петр – сектор </a:t>
          </a:r>
          <a:r>
            <a:rPr lang="ru-RU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дисциплыны</a:t>
          </a:r>
          <a:r>
            <a:rPr lang="ru-RU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9773CA5-9AAA-41D7-8E0F-05AD6D4D6972}" type="parTrans" cxnId="{F668EF6A-8B34-4215-9C15-641EDEDDBE7B}">
      <dgm:prSet/>
      <dgm:spPr/>
      <dgm:t>
        <a:bodyPr/>
        <a:lstStyle/>
        <a:p>
          <a:endParaRPr lang="ru-RU"/>
        </a:p>
      </dgm:t>
    </dgm:pt>
    <dgm:pt modelId="{0787B91E-A9E6-4CBA-9F97-B126F8C39522}" type="sibTrans" cxnId="{F668EF6A-8B34-4215-9C15-641EDEDDBE7B}">
      <dgm:prSet/>
      <dgm:spPr>
        <a:xfrm rot="16690909">
          <a:off x="530386" y="3670330"/>
          <a:ext cx="299197" cy="378565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12D4A26-9C57-45A7-A952-9149462FB500}">
      <dgm:prSet/>
      <dgm:spPr>
        <a:xfrm>
          <a:off x="1344564" y="1181532"/>
          <a:ext cx="1121674" cy="1121674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Ишмукова</a:t>
          </a:r>
          <a:r>
            <a:rPr lang="ru-RU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Алина -редколлегия</a:t>
          </a:r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9C4080AC-0956-4EEE-BA67-411620480590}" type="parTrans" cxnId="{C4E2A5D3-42D1-4597-B9C4-297449910A8E}">
      <dgm:prSet/>
      <dgm:spPr/>
      <dgm:t>
        <a:bodyPr/>
        <a:lstStyle/>
        <a:p>
          <a:endParaRPr lang="ru-RU"/>
        </a:p>
      </dgm:t>
    </dgm:pt>
    <dgm:pt modelId="{684857FE-243D-4FC3-8171-6C022BED73F7}" type="sibTrans" cxnId="{C4E2A5D3-42D1-4597-B9C4-297449910A8E}">
      <dgm:prSet/>
      <dgm:spPr>
        <a:xfrm rot="20618182">
          <a:off x="2556625" y="1317943"/>
          <a:ext cx="299197" cy="378565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F3D6E87-DC5D-4335-9EC1-F4A077B54126}">
      <dgm:prSet/>
      <dgm:spPr>
        <a:xfrm>
          <a:off x="240338" y="2455876"/>
          <a:ext cx="1121674" cy="1121674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Большакова Ангелина-культмассовый сектор</a:t>
          </a:r>
          <a:endParaRPr lang="ru-RU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B4465F3-B6B2-48A6-87A6-6A41ACC8EBD3}" type="parTrans" cxnId="{A528A390-BB90-4CFE-94BA-9A6B0B5E9259}">
      <dgm:prSet/>
      <dgm:spPr/>
      <dgm:t>
        <a:bodyPr/>
        <a:lstStyle/>
        <a:p>
          <a:endParaRPr lang="ru-RU"/>
        </a:p>
      </dgm:t>
    </dgm:pt>
    <dgm:pt modelId="{530C8AC0-9B7F-41EB-8238-367BC440EBEF}" type="sibTrans" cxnId="{A528A390-BB90-4CFE-94BA-9A6B0B5E9259}">
      <dgm:prSet/>
      <dgm:spPr>
        <a:xfrm rot="18654545">
          <a:off x="1198144" y="2196658"/>
          <a:ext cx="299197" cy="378565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3B891CE-70B7-42BC-9A86-97A9ABD4775D}" type="pres">
      <dgm:prSet presAssocID="{0C7B6C73-45BA-4295-ADA0-47F806C606C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0F3B8C-BBC7-4266-A63A-2C227A9BB621}" type="pres">
      <dgm:prSet presAssocID="{1D86FB14-574A-4157-BBE1-D20C3BCDD199}" presName="node" presStyleLbl="node1" presStyleIdx="0" presStyleCnt="11" custScaleX="152324" custScaleY="142040" custRadScaleRad="66155" custRadScaleInc="-142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F86EE17F-20DF-4FB7-B93C-F8BFAB52A079}" type="pres">
      <dgm:prSet presAssocID="{2089333A-0E9A-44DC-8CAD-BF53F2086522}" presName="sibTrans" presStyleLbl="sibTrans2D1" presStyleIdx="0" presStyleCnt="1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BF540F35-0098-4BA6-BFF4-9CDAF129E1E6}" type="pres">
      <dgm:prSet presAssocID="{2089333A-0E9A-44DC-8CAD-BF53F2086522}" presName="connectorText" presStyleLbl="sibTrans2D1" presStyleIdx="0" presStyleCnt="11"/>
      <dgm:spPr/>
      <dgm:t>
        <a:bodyPr/>
        <a:lstStyle/>
        <a:p>
          <a:endParaRPr lang="ru-RU"/>
        </a:p>
      </dgm:t>
    </dgm:pt>
    <dgm:pt modelId="{3CD25A8D-D333-446D-A0D0-F12B6A3DCDB4}" type="pres">
      <dgm:prSet presAssocID="{58291D74-B643-4720-AF3F-73D8DA885420}" presName="node" presStyleLbl="node1" presStyleIdx="1" presStyleCnt="11" custScaleX="132065" custScaleY="130774" custRadScaleRad="86591" custRadScaleInc="6487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60753A21-9EF1-43A1-B4F6-6D0FA96A0257}" type="pres">
      <dgm:prSet presAssocID="{9C95A436-873F-40AF-899B-320FE0201A12}" presName="sibTrans" presStyleLbl="sibTrans2D1" presStyleIdx="1" presStyleCnt="1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501E8EA8-B8DF-473D-906F-36F2088EDE39}" type="pres">
      <dgm:prSet presAssocID="{9C95A436-873F-40AF-899B-320FE0201A12}" presName="connectorText" presStyleLbl="sibTrans2D1" presStyleIdx="1" presStyleCnt="11"/>
      <dgm:spPr/>
      <dgm:t>
        <a:bodyPr/>
        <a:lstStyle/>
        <a:p>
          <a:endParaRPr lang="ru-RU"/>
        </a:p>
      </dgm:t>
    </dgm:pt>
    <dgm:pt modelId="{B6267A6E-B101-470E-8EC9-88C28C6C7DF0}" type="pres">
      <dgm:prSet presAssocID="{44195AAF-3AA1-4EE3-82D5-6BB01B195254}" presName="node" presStyleLbl="node1" presStyleIdx="2" presStyleCnt="11" custScaleX="141804" custScaleY="112282" custRadScaleRad="90244" custRadScaleInc="6690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0128C83C-714D-46C6-81BF-492DFB8819C6}" type="pres">
      <dgm:prSet presAssocID="{D03B969E-D879-4929-A252-37AC9FBE032F}" presName="sibTrans" presStyleLbl="sibTrans2D1" presStyleIdx="2" presStyleCnt="1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4CABD83C-7B99-471D-A465-9EC61253F050}" type="pres">
      <dgm:prSet presAssocID="{D03B969E-D879-4929-A252-37AC9FBE032F}" presName="connectorText" presStyleLbl="sibTrans2D1" presStyleIdx="2" presStyleCnt="11"/>
      <dgm:spPr/>
      <dgm:t>
        <a:bodyPr/>
        <a:lstStyle/>
        <a:p>
          <a:endParaRPr lang="ru-RU"/>
        </a:p>
      </dgm:t>
    </dgm:pt>
    <dgm:pt modelId="{07AB65B9-BA19-42C3-A3E6-AC0B910B4321}" type="pres">
      <dgm:prSet presAssocID="{09720B5C-243C-429B-87D8-037422351365}" presName="node" presStyleLbl="node1" presStyleIdx="3" presStyleCnt="11" custScaleX="165293" custScaleY="128949" custRadScaleRad="90820" custRadScaleInc="5423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6E2FA03D-9D23-47AB-95AC-79EBE322692C}" type="pres">
      <dgm:prSet presAssocID="{4B27A69E-F55B-4101-98E4-F8B19EC242B6}" presName="sibTrans" presStyleLbl="sibTrans2D1" presStyleIdx="3" presStyleCnt="1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72113D43-64D7-40EF-A0B9-0E8EE353E68D}" type="pres">
      <dgm:prSet presAssocID="{4B27A69E-F55B-4101-98E4-F8B19EC242B6}" presName="connectorText" presStyleLbl="sibTrans2D1" presStyleIdx="3" presStyleCnt="11"/>
      <dgm:spPr/>
      <dgm:t>
        <a:bodyPr/>
        <a:lstStyle/>
        <a:p>
          <a:endParaRPr lang="ru-RU"/>
        </a:p>
      </dgm:t>
    </dgm:pt>
    <dgm:pt modelId="{1B147EFE-93FF-45E0-B4F8-BB8CE9AA37DF}" type="pres">
      <dgm:prSet presAssocID="{F9F62621-01B1-4160-9BDC-8B6DF28CF9EE}" presName="node" presStyleLbl="node1" presStyleIdx="4" presStyleCnt="11" custScaleX="149778" custScaleY="113507" custRadScaleRad="107934" custRadScaleInc="2655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8E4F48CF-AC35-4013-BEC7-C7DDD63D6626}" type="pres">
      <dgm:prSet presAssocID="{11A573C1-662A-4880-A4AE-3F1D86838510}" presName="sibTrans" presStyleLbl="sibTrans2D1" presStyleIdx="4" presStyleCnt="1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8BF42316-8033-4A39-A809-F7D8E16945C2}" type="pres">
      <dgm:prSet presAssocID="{11A573C1-662A-4880-A4AE-3F1D86838510}" presName="connectorText" presStyleLbl="sibTrans2D1" presStyleIdx="4" presStyleCnt="11"/>
      <dgm:spPr/>
      <dgm:t>
        <a:bodyPr/>
        <a:lstStyle/>
        <a:p>
          <a:endParaRPr lang="ru-RU"/>
        </a:p>
      </dgm:t>
    </dgm:pt>
    <dgm:pt modelId="{6DB90A65-A106-40A4-97DA-C92CF17962CD}" type="pres">
      <dgm:prSet presAssocID="{C7B48EE0-6D78-45FE-B938-CE7119359996}" presName="node" presStyleLbl="node1" presStyleIdx="5" presStyleCnt="11" custScaleX="127831" custScaleY="133566" custRadScaleRad="114152" custRadScaleInc="-6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BBEF436F-4A2F-4C5B-A489-D1098C86F776}" type="pres">
      <dgm:prSet presAssocID="{39A2D587-A3CB-4DBD-A750-F1B6AFDFE38F}" presName="sibTrans" presStyleLbl="sibTrans2D1" presStyleIdx="5" presStyleCnt="1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00C73233-CB0C-4474-8086-997680559E9C}" type="pres">
      <dgm:prSet presAssocID="{39A2D587-A3CB-4DBD-A750-F1B6AFDFE38F}" presName="connectorText" presStyleLbl="sibTrans2D1" presStyleIdx="5" presStyleCnt="11"/>
      <dgm:spPr/>
      <dgm:t>
        <a:bodyPr/>
        <a:lstStyle/>
        <a:p>
          <a:endParaRPr lang="ru-RU"/>
        </a:p>
      </dgm:t>
    </dgm:pt>
    <dgm:pt modelId="{B8FB1BCA-9E9D-47E4-B566-F2330C860782}" type="pres">
      <dgm:prSet presAssocID="{6400D6DA-62AF-4E5D-B6DC-3A855A7ABEAE}" presName="node" presStyleLbl="node1" presStyleIdx="6" presStyleCnt="11" custScaleX="136205" custScaleY="129898" custRadScaleRad="111548" custRadScaleInc="-2260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BE501E68-B8C1-45F9-9F38-0D9D87FD40F4}" type="pres">
      <dgm:prSet presAssocID="{99660141-E29F-4103-9BEE-D8503681F075}" presName="sibTrans" presStyleLbl="sibTrans2D1" presStyleIdx="6" presStyleCnt="1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6B7293CB-D011-423F-828A-CB04D227FBE6}" type="pres">
      <dgm:prSet presAssocID="{99660141-E29F-4103-9BEE-D8503681F075}" presName="connectorText" presStyleLbl="sibTrans2D1" presStyleIdx="6" presStyleCnt="11"/>
      <dgm:spPr/>
      <dgm:t>
        <a:bodyPr/>
        <a:lstStyle/>
        <a:p>
          <a:endParaRPr lang="ru-RU"/>
        </a:p>
      </dgm:t>
    </dgm:pt>
    <dgm:pt modelId="{5EE4B895-BCEC-4344-8C4E-E83C3BB59D89}" type="pres">
      <dgm:prSet presAssocID="{7367D337-74AC-40A8-95BA-D6725B33A6D9}" presName="node" presStyleLbl="node1" presStyleIdx="7" presStyleCnt="11" custScaleX="144959" custScaleY="116956" custRadScaleRad="108321" custRadScaleInc="-40702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795D74A9-41A8-4782-89E1-B54033D65556}" type="pres">
      <dgm:prSet presAssocID="{F1BBACDE-00A4-480A-BC86-277484614BB6}" presName="sibTrans" presStyleLbl="sibTrans2D1" presStyleIdx="7" presStyleCnt="1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B55E091D-EC23-45AB-A630-5E3386B71B29}" type="pres">
      <dgm:prSet presAssocID="{F1BBACDE-00A4-480A-BC86-277484614BB6}" presName="connectorText" presStyleLbl="sibTrans2D1" presStyleIdx="7" presStyleCnt="11"/>
      <dgm:spPr/>
      <dgm:t>
        <a:bodyPr/>
        <a:lstStyle/>
        <a:p>
          <a:endParaRPr lang="ru-RU"/>
        </a:p>
      </dgm:t>
    </dgm:pt>
    <dgm:pt modelId="{6733259B-9E98-457B-A965-612827D1A468}" type="pres">
      <dgm:prSet presAssocID="{1E7088F8-F2C2-4DE4-9381-E005F158CB73}" presName="node" presStyleLbl="node1" presStyleIdx="8" presStyleCnt="11" custScaleX="148111" custScaleY="128296" custRadScaleRad="95571" custRadScaleInc="-5857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36443064-92DB-4C79-9A20-EC30DECAC146}" type="pres">
      <dgm:prSet presAssocID="{0787B91E-A9E6-4CBA-9F97-B126F8C39522}" presName="sibTrans" presStyleLbl="sibTrans2D1" presStyleIdx="8" presStyleCnt="1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E78FC853-9355-47CC-A46F-586F6542DB68}" type="pres">
      <dgm:prSet presAssocID="{0787B91E-A9E6-4CBA-9F97-B126F8C39522}" presName="connectorText" presStyleLbl="sibTrans2D1" presStyleIdx="8" presStyleCnt="11"/>
      <dgm:spPr/>
      <dgm:t>
        <a:bodyPr/>
        <a:lstStyle/>
        <a:p>
          <a:endParaRPr lang="ru-RU"/>
        </a:p>
      </dgm:t>
    </dgm:pt>
    <dgm:pt modelId="{6AEC0C10-9FEC-42D5-A90F-6D76650DA619}" type="pres">
      <dgm:prSet presAssocID="{4F3D6E87-DC5D-4335-9EC1-F4A077B54126}" presName="node" presStyleLbl="node1" presStyleIdx="9" presStyleCnt="11" custScaleX="146307" custScaleY="120454" custRadScaleRad="94100" custRadScaleInc="-6516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63C39078-EEEA-438C-925D-3C003BD59D95}" type="pres">
      <dgm:prSet presAssocID="{530C8AC0-9B7F-41EB-8238-367BC440EBEF}" presName="sibTrans" presStyleLbl="sibTrans2D1" presStyleIdx="9" presStyleCnt="1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B54FBC40-B890-4BAF-B875-FF51E36B2E41}" type="pres">
      <dgm:prSet presAssocID="{530C8AC0-9B7F-41EB-8238-367BC440EBEF}" presName="connectorText" presStyleLbl="sibTrans2D1" presStyleIdx="9" presStyleCnt="11"/>
      <dgm:spPr/>
      <dgm:t>
        <a:bodyPr/>
        <a:lstStyle/>
        <a:p>
          <a:endParaRPr lang="ru-RU"/>
        </a:p>
      </dgm:t>
    </dgm:pt>
    <dgm:pt modelId="{841694FE-E205-4566-9393-864F9F8AFA4B}" type="pres">
      <dgm:prSet presAssocID="{512D4A26-9C57-45A7-A952-9149462FB500}" presName="node" presStyleLbl="node1" presStyleIdx="10" presStyleCnt="11" custScaleX="133063" custScaleY="133969" custRadScaleRad="80620" custRadScaleInc="-57849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55E0104A-E8B4-4F1C-A1C5-AD48B35D3659}" type="pres">
      <dgm:prSet presAssocID="{684857FE-243D-4FC3-8171-6C022BED73F7}" presName="sibTrans" presStyleLbl="sibTrans2D1" presStyleIdx="10" presStyleCnt="1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A8BD31D6-D887-4EF8-AB99-E20E1931F847}" type="pres">
      <dgm:prSet presAssocID="{684857FE-243D-4FC3-8171-6C022BED73F7}" presName="connectorText" presStyleLbl="sibTrans2D1" presStyleIdx="10" presStyleCnt="11"/>
      <dgm:spPr/>
      <dgm:t>
        <a:bodyPr/>
        <a:lstStyle/>
        <a:p>
          <a:endParaRPr lang="ru-RU"/>
        </a:p>
      </dgm:t>
    </dgm:pt>
  </dgm:ptLst>
  <dgm:cxnLst>
    <dgm:cxn modelId="{FB71C3C9-2A25-4526-91CE-730CD507E0F3}" type="presOf" srcId="{0C7B6C73-45BA-4295-ADA0-47F806C606C3}" destId="{D3B891CE-70B7-42BC-9A86-97A9ABD4775D}" srcOrd="0" destOrd="0" presId="urn:microsoft.com/office/officeart/2005/8/layout/cycle2"/>
    <dgm:cxn modelId="{82843F72-6630-43EF-B2A0-A980B7930339}" srcId="{0C7B6C73-45BA-4295-ADA0-47F806C606C3}" destId="{58291D74-B643-4720-AF3F-73D8DA885420}" srcOrd="1" destOrd="0" parTransId="{E42747BC-DD88-4AD1-9AEB-68690255A13F}" sibTransId="{9C95A436-873F-40AF-899B-320FE0201A12}"/>
    <dgm:cxn modelId="{C2FA9B54-D9B6-4820-B417-BFEE33A51B34}" type="presOf" srcId="{58291D74-B643-4720-AF3F-73D8DA885420}" destId="{3CD25A8D-D333-446D-A0D0-F12B6A3DCDB4}" srcOrd="0" destOrd="0" presId="urn:microsoft.com/office/officeart/2005/8/layout/cycle2"/>
    <dgm:cxn modelId="{1F381599-A2C9-4A87-8F15-D905625DCD64}" srcId="{0C7B6C73-45BA-4295-ADA0-47F806C606C3}" destId="{7367D337-74AC-40A8-95BA-D6725B33A6D9}" srcOrd="7" destOrd="0" parTransId="{9C3D7F5D-D982-4F6B-8621-2D9F1FE8199A}" sibTransId="{F1BBACDE-00A4-480A-BC86-277484614BB6}"/>
    <dgm:cxn modelId="{71EB12B4-41F7-4B63-8117-ABD6B080F6E1}" type="presOf" srcId="{F1BBACDE-00A4-480A-BC86-277484614BB6}" destId="{795D74A9-41A8-4782-89E1-B54033D65556}" srcOrd="0" destOrd="0" presId="urn:microsoft.com/office/officeart/2005/8/layout/cycle2"/>
    <dgm:cxn modelId="{293CC055-EEEF-447F-9B52-983571EF0887}" type="presOf" srcId="{9C95A436-873F-40AF-899B-320FE0201A12}" destId="{60753A21-9EF1-43A1-B4F6-6D0FA96A0257}" srcOrd="0" destOrd="0" presId="urn:microsoft.com/office/officeart/2005/8/layout/cycle2"/>
    <dgm:cxn modelId="{BF9E52C3-A6C9-4D18-9C18-DCBFA2BC4805}" type="presOf" srcId="{6400D6DA-62AF-4E5D-B6DC-3A855A7ABEAE}" destId="{B8FB1BCA-9E9D-47E4-B566-F2330C860782}" srcOrd="0" destOrd="0" presId="urn:microsoft.com/office/officeart/2005/8/layout/cycle2"/>
    <dgm:cxn modelId="{EDD5B670-2C5C-48E8-8CC8-E20E69530ED1}" type="presOf" srcId="{39A2D587-A3CB-4DBD-A750-F1B6AFDFE38F}" destId="{00C73233-CB0C-4474-8086-997680559E9C}" srcOrd="1" destOrd="0" presId="urn:microsoft.com/office/officeart/2005/8/layout/cycle2"/>
    <dgm:cxn modelId="{CC9D5473-F87C-45DD-9BA2-3F75CE0035D4}" type="presOf" srcId="{530C8AC0-9B7F-41EB-8238-367BC440EBEF}" destId="{B54FBC40-B890-4BAF-B875-FF51E36B2E41}" srcOrd="1" destOrd="0" presId="urn:microsoft.com/office/officeart/2005/8/layout/cycle2"/>
    <dgm:cxn modelId="{AD668D73-EA8D-43CC-A863-DCB628E47AEE}" type="presOf" srcId="{530C8AC0-9B7F-41EB-8238-367BC440EBEF}" destId="{63C39078-EEEA-438C-925D-3C003BD59D95}" srcOrd="0" destOrd="0" presId="urn:microsoft.com/office/officeart/2005/8/layout/cycle2"/>
    <dgm:cxn modelId="{0D5C64C1-4830-4171-A140-060EB7A056AB}" type="presOf" srcId="{F1BBACDE-00A4-480A-BC86-277484614BB6}" destId="{B55E091D-EC23-45AB-A630-5E3386B71B29}" srcOrd="1" destOrd="0" presId="urn:microsoft.com/office/officeart/2005/8/layout/cycle2"/>
    <dgm:cxn modelId="{22A152FF-FF56-44F0-9A1E-B1371E75E717}" type="presOf" srcId="{D03B969E-D879-4929-A252-37AC9FBE032F}" destId="{0128C83C-714D-46C6-81BF-492DFB8819C6}" srcOrd="0" destOrd="0" presId="urn:microsoft.com/office/officeart/2005/8/layout/cycle2"/>
    <dgm:cxn modelId="{0642C6A3-5C98-4724-B789-D2AB10D4C98F}" type="presOf" srcId="{11A573C1-662A-4880-A4AE-3F1D86838510}" destId="{8BF42316-8033-4A39-A809-F7D8E16945C2}" srcOrd="1" destOrd="0" presId="urn:microsoft.com/office/officeart/2005/8/layout/cycle2"/>
    <dgm:cxn modelId="{04A39393-E09F-4771-80AC-8323414D4FC0}" type="presOf" srcId="{0787B91E-A9E6-4CBA-9F97-B126F8C39522}" destId="{36443064-92DB-4C79-9A20-EC30DECAC146}" srcOrd="0" destOrd="0" presId="urn:microsoft.com/office/officeart/2005/8/layout/cycle2"/>
    <dgm:cxn modelId="{87D74816-B680-4FF1-97B2-F3B9AF014E00}" srcId="{0C7B6C73-45BA-4295-ADA0-47F806C606C3}" destId="{F9F62621-01B1-4160-9BDC-8B6DF28CF9EE}" srcOrd="4" destOrd="0" parTransId="{EF750F1D-DEB4-4104-B224-28E2E6BFD947}" sibTransId="{11A573C1-662A-4880-A4AE-3F1D86838510}"/>
    <dgm:cxn modelId="{34468AA5-45D2-4851-8E3F-E60B1FB391DA}" type="presOf" srcId="{D03B969E-D879-4929-A252-37AC9FBE032F}" destId="{4CABD83C-7B99-471D-A465-9EC61253F050}" srcOrd="1" destOrd="0" presId="urn:microsoft.com/office/officeart/2005/8/layout/cycle2"/>
    <dgm:cxn modelId="{F668EF6A-8B34-4215-9C15-641EDEDDBE7B}" srcId="{0C7B6C73-45BA-4295-ADA0-47F806C606C3}" destId="{1E7088F8-F2C2-4DE4-9381-E005F158CB73}" srcOrd="8" destOrd="0" parTransId="{19773CA5-9AAA-41D7-8E0F-05AD6D4D6972}" sibTransId="{0787B91E-A9E6-4CBA-9F97-B126F8C39522}"/>
    <dgm:cxn modelId="{2801A4A5-F434-41C4-A7B3-7F306C815C08}" type="presOf" srcId="{99660141-E29F-4103-9BEE-D8503681F075}" destId="{BE501E68-B8C1-45F9-9F38-0D9D87FD40F4}" srcOrd="0" destOrd="0" presId="urn:microsoft.com/office/officeart/2005/8/layout/cycle2"/>
    <dgm:cxn modelId="{CA56A0B3-28EB-4FEE-B3C3-0AFE21BDC93A}" type="presOf" srcId="{1E7088F8-F2C2-4DE4-9381-E005F158CB73}" destId="{6733259B-9E98-457B-A965-612827D1A468}" srcOrd="0" destOrd="0" presId="urn:microsoft.com/office/officeart/2005/8/layout/cycle2"/>
    <dgm:cxn modelId="{617296C5-AA6D-400E-B1E2-F7C756ECFAC1}" type="presOf" srcId="{39A2D587-A3CB-4DBD-A750-F1B6AFDFE38F}" destId="{BBEF436F-4A2F-4C5B-A489-D1098C86F776}" srcOrd="0" destOrd="0" presId="urn:microsoft.com/office/officeart/2005/8/layout/cycle2"/>
    <dgm:cxn modelId="{C4E2A5D3-42D1-4597-B9C4-297449910A8E}" srcId="{0C7B6C73-45BA-4295-ADA0-47F806C606C3}" destId="{512D4A26-9C57-45A7-A952-9149462FB500}" srcOrd="10" destOrd="0" parTransId="{9C4080AC-0956-4EEE-BA67-411620480590}" sibTransId="{684857FE-243D-4FC3-8171-6C022BED73F7}"/>
    <dgm:cxn modelId="{DE609E53-B0EC-4B9A-AADB-50FD5F642B07}" type="presOf" srcId="{99660141-E29F-4103-9BEE-D8503681F075}" destId="{6B7293CB-D011-423F-828A-CB04D227FBE6}" srcOrd="1" destOrd="0" presId="urn:microsoft.com/office/officeart/2005/8/layout/cycle2"/>
    <dgm:cxn modelId="{1D23443C-361C-4AC6-972A-C73AE5A0BF15}" srcId="{0C7B6C73-45BA-4295-ADA0-47F806C606C3}" destId="{09720B5C-243C-429B-87D8-037422351365}" srcOrd="3" destOrd="0" parTransId="{10BC97B0-D67D-4368-A83E-3DBB04568340}" sibTransId="{4B27A69E-F55B-4101-98E4-F8B19EC242B6}"/>
    <dgm:cxn modelId="{268F83F8-6933-41C7-A0D3-FAFC229DC3A9}" type="presOf" srcId="{1D86FB14-574A-4157-BBE1-D20C3BCDD199}" destId="{3B0F3B8C-BBC7-4266-A63A-2C227A9BB621}" srcOrd="0" destOrd="0" presId="urn:microsoft.com/office/officeart/2005/8/layout/cycle2"/>
    <dgm:cxn modelId="{2BE213F7-03C3-48D6-BBEC-1F9B9C17F2DD}" type="presOf" srcId="{44195AAF-3AA1-4EE3-82D5-6BB01B195254}" destId="{B6267A6E-B101-470E-8EC9-88C28C6C7DF0}" srcOrd="0" destOrd="0" presId="urn:microsoft.com/office/officeart/2005/8/layout/cycle2"/>
    <dgm:cxn modelId="{3DF6561E-E921-4048-82EF-80D340233C58}" type="presOf" srcId="{C7B48EE0-6D78-45FE-B938-CE7119359996}" destId="{6DB90A65-A106-40A4-97DA-C92CF17962CD}" srcOrd="0" destOrd="0" presId="urn:microsoft.com/office/officeart/2005/8/layout/cycle2"/>
    <dgm:cxn modelId="{BD60AF8F-D470-4AB7-B46C-C90DBC0ED6CA}" type="presOf" srcId="{4B27A69E-F55B-4101-98E4-F8B19EC242B6}" destId="{6E2FA03D-9D23-47AB-95AC-79EBE322692C}" srcOrd="0" destOrd="0" presId="urn:microsoft.com/office/officeart/2005/8/layout/cycle2"/>
    <dgm:cxn modelId="{E3C09F1F-11CF-47D7-BC3A-CC8308555F72}" type="presOf" srcId="{9C95A436-873F-40AF-899B-320FE0201A12}" destId="{501E8EA8-B8DF-473D-906F-36F2088EDE39}" srcOrd="1" destOrd="0" presId="urn:microsoft.com/office/officeart/2005/8/layout/cycle2"/>
    <dgm:cxn modelId="{C851A7B2-620A-4FAA-8289-6117B9A7A8B8}" type="presOf" srcId="{4F3D6E87-DC5D-4335-9EC1-F4A077B54126}" destId="{6AEC0C10-9FEC-42D5-A90F-6D76650DA619}" srcOrd="0" destOrd="0" presId="urn:microsoft.com/office/officeart/2005/8/layout/cycle2"/>
    <dgm:cxn modelId="{F828D418-AB5D-44E6-8864-636909943B99}" type="presOf" srcId="{2089333A-0E9A-44DC-8CAD-BF53F2086522}" destId="{F86EE17F-20DF-4FB7-B93C-F8BFAB52A079}" srcOrd="0" destOrd="0" presId="urn:microsoft.com/office/officeart/2005/8/layout/cycle2"/>
    <dgm:cxn modelId="{7327E44F-AEEF-40B6-BF14-92968CA0AF32}" type="presOf" srcId="{2089333A-0E9A-44DC-8CAD-BF53F2086522}" destId="{BF540F35-0098-4BA6-BFF4-9CDAF129E1E6}" srcOrd="1" destOrd="0" presId="urn:microsoft.com/office/officeart/2005/8/layout/cycle2"/>
    <dgm:cxn modelId="{0B77909F-6357-4C4D-B43E-AFA358802B1E}" type="presOf" srcId="{0787B91E-A9E6-4CBA-9F97-B126F8C39522}" destId="{E78FC853-9355-47CC-A46F-586F6542DB68}" srcOrd="1" destOrd="0" presId="urn:microsoft.com/office/officeart/2005/8/layout/cycle2"/>
    <dgm:cxn modelId="{F71A6191-81D2-418D-A84F-60A5EEA3502E}" type="presOf" srcId="{512D4A26-9C57-45A7-A952-9149462FB500}" destId="{841694FE-E205-4566-9393-864F9F8AFA4B}" srcOrd="0" destOrd="0" presId="urn:microsoft.com/office/officeart/2005/8/layout/cycle2"/>
    <dgm:cxn modelId="{5F2FED33-0575-417D-B8D3-3D958E74738E}" srcId="{0C7B6C73-45BA-4295-ADA0-47F806C606C3}" destId="{44195AAF-3AA1-4EE3-82D5-6BB01B195254}" srcOrd="2" destOrd="0" parTransId="{DE872FB3-0F9D-462D-963A-5C921B658CD2}" sibTransId="{D03B969E-D879-4929-A252-37AC9FBE032F}"/>
    <dgm:cxn modelId="{D1674E55-462E-48AA-ADBA-67AADA918695}" type="presOf" srcId="{7367D337-74AC-40A8-95BA-D6725B33A6D9}" destId="{5EE4B895-BCEC-4344-8C4E-E83C3BB59D89}" srcOrd="0" destOrd="0" presId="urn:microsoft.com/office/officeart/2005/8/layout/cycle2"/>
    <dgm:cxn modelId="{7FCAE50D-6332-4E4B-B0EB-DD5D8D8079E6}" srcId="{0C7B6C73-45BA-4295-ADA0-47F806C606C3}" destId="{6400D6DA-62AF-4E5D-B6DC-3A855A7ABEAE}" srcOrd="6" destOrd="0" parTransId="{B579CB28-0A44-4031-B3AF-51C83BDFB6CB}" sibTransId="{99660141-E29F-4103-9BEE-D8503681F075}"/>
    <dgm:cxn modelId="{938AEEC1-3026-40D2-9D68-512582316D25}" type="presOf" srcId="{4B27A69E-F55B-4101-98E4-F8B19EC242B6}" destId="{72113D43-64D7-40EF-A0B9-0E8EE353E68D}" srcOrd="1" destOrd="0" presId="urn:microsoft.com/office/officeart/2005/8/layout/cycle2"/>
    <dgm:cxn modelId="{A528A390-BB90-4CFE-94BA-9A6B0B5E9259}" srcId="{0C7B6C73-45BA-4295-ADA0-47F806C606C3}" destId="{4F3D6E87-DC5D-4335-9EC1-F4A077B54126}" srcOrd="9" destOrd="0" parTransId="{8B4465F3-B6B2-48A6-87A6-6A41ACC8EBD3}" sibTransId="{530C8AC0-9B7F-41EB-8238-367BC440EBEF}"/>
    <dgm:cxn modelId="{4CE4FE1D-D6EA-48FC-8D25-8A4530389CC0}" type="presOf" srcId="{F9F62621-01B1-4160-9BDC-8B6DF28CF9EE}" destId="{1B147EFE-93FF-45E0-B4F8-BB8CE9AA37DF}" srcOrd="0" destOrd="0" presId="urn:microsoft.com/office/officeart/2005/8/layout/cycle2"/>
    <dgm:cxn modelId="{80CD0E9D-F5D5-42B0-910E-F3F0BABE9DEF}" srcId="{0C7B6C73-45BA-4295-ADA0-47F806C606C3}" destId="{C7B48EE0-6D78-45FE-B938-CE7119359996}" srcOrd="5" destOrd="0" parTransId="{A8CD9EC4-1C21-4671-906C-5271B41A82DB}" sibTransId="{39A2D587-A3CB-4DBD-A750-F1B6AFDFE38F}"/>
    <dgm:cxn modelId="{DCDFE3F9-D211-48B6-9961-AAB96EB5ACCB}" type="presOf" srcId="{09720B5C-243C-429B-87D8-037422351365}" destId="{07AB65B9-BA19-42C3-A3E6-AC0B910B4321}" srcOrd="0" destOrd="0" presId="urn:microsoft.com/office/officeart/2005/8/layout/cycle2"/>
    <dgm:cxn modelId="{3893737C-3727-4AA9-AA94-CBB407DF2391}" type="presOf" srcId="{684857FE-243D-4FC3-8171-6C022BED73F7}" destId="{55E0104A-E8B4-4F1C-A1C5-AD48B35D3659}" srcOrd="0" destOrd="0" presId="urn:microsoft.com/office/officeart/2005/8/layout/cycle2"/>
    <dgm:cxn modelId="{4DCD4316-3AAA-4472-B79D-91914CCBAC68}" srcId="{0C7B6C73-45BA-4295-ADA0-47F806C606C3}" destId="{1D86FB14-574A-4157-BBE1-D20C3BCDD199}" srcOrd="0" destOrd="0" parTransId="{AF4C69A0-C8B9-4472-9262-F39C72150762}" sibTransId="{2089333A-0E9A-44DC-8CAD-BF53F2086522}"/>
    <dgm:cxn modelId="{F1F1E3F6-7957-469F-A339-E28AAC3E8B42}" type="presOf" srcId="{684857FE-243D-4FC3-8171-6C022BED73F7}" destId="{A8BD31D6-D887-4EF8-AB99-E20E1931F847}" srcOrd="1" destOrd="0" presId="urn:microsoft.com/office/officeart/2005/8/layout/cycle2"/>
    <dgm:cxn modelId="{A7776788-D0FA-49FF-93F6-2EAE266CFBF2}" type="presOf" srcId="{11A573C1-662A-4880-A4AE-3F1D86838510}" destId="{8E4F48CF-AC35-4013-BEC7-C7DDD63D6626}" srcOrd="0" destOrd="0" presId="urn:microsoft.com/office/officeart/2005/8/layout/cycle2"/>
    <dgm:cxn modelId="{A0EBA437-A6BA-48E6-AC9C-6CCCC7B08752}" type="presParOf" srcId="{D3B891CE-70B7-42BC-9A86-97A9ABD4775D}" destId="{3B0F3B8C-BBC7-4266-A63A-2C227A9BB621}" srcOrd="0" destOrd="0" presId="urn:microsoft.com/office/officeart/2005/8/layout/cycle2"/>
    <dgm:cxn modelId="{8F201A63-E736-4A8B-B074-2D70D38B7C78}" type="presParOf" srcId="{D3B891CE-70B7-42BC-9A86-97A9ABD4775D}" destId="{F86EE17F-20DF-4FB7-B93C-F8BFAB52A079}" srcOrd="1" destOrd="0" presId="urn:microsoft.com/office/officeart/2005/8/layout/cycle2"/>
    <dgm:cxn modelId="{0AF5BA46-75B0-4208-A39F-B5F7DDFFB7B0}" type="presParOf" srcId="{F86EE17F-20DF-4FB7-B93C-F8BFAB52A079}" destId="{BF540F35-0098-4BA6-BFF4-9CDAF129E1E6}" srcOrd="0" destOrd="0" presId="urn:microsoft.com/office/officeart/2005/8/layout/cycle2"/>
    <dgm:cxn modelId="{6874D4B1-069A-4959-92EA-71132FC67B70}" type="presParOf" srcId="{D3B891CE-70B7-42BC-9A86-97A9ABD4775D}" destId="{3CD25A8D-D333-446D-A0D0-F12B6A3DCDB4}" srcOrd="2" destOrd="0" presId="urn:microsoft.com/office/officeart/2005/8/layout/cycle2"/>
    <dgm:cxn modelId="{1CA9E033-7335-4CA0-850E-FA2E32EAFF90}" type="presParOf" srcId="{D3B891CE-70B7-42BC-9A86-97A9ABD4775D}" destId="{60753A21-9EF1-43A1-B4F6-6D0FA96A0257}" srcOrd="3" destOrd="0" presId="urn:microsoft.com/office/officeart/2005/8/layout/cycle2"/>
    <dgm:cxn modelId="{FC5D60B0-7DA8-4D38-AF34-3170F2B860A0}" type="presParOf" srcId="{60753A21-9EF1-43A1-B4F6-6D0FA96A0257}" destId="{501E8EA8-B8DF-473D-906F-36F2088EDE39}" srcOrd="0" destOrd="0" presId="urn:microsoft.com/office/officeart/2005/8/layout/cycle2"/>
    <dgm:cxn modelId="{552CA49F-E018-4BE3-B726-FCBA61567F0F}" type="presParOf" srcId="{D3B891CE-70B7-42BC-9A86-97A9ABD4775D}" destId="{B6267A6E-B101-470E-8EC9-88C28C6C7DF0}" srcOrd="4" destOrd="0" presId="urn:microsoft.com/office/officeart/2005/8/layout/cycle2"/>
    <dgm:cxn modelId="{E1B93082-AE3E-47F6-BE8D-2B18C2AEB8AE}" type="presParOf" srcId="{D3B891CE-70B7-42BC-9A86-97A9ABD4775D}" destId="{0128C83C-714D-46C6-81BF-492DFB8819C6}" srcOrd="5" destOrd="0" presId="urn:microsoft.com/office/officeart/2005/8/layout/cycle2"/>
    <dgm:cxn modelId="{D7EAB8C3-6950-4388-BAD9-5C402471A64B}" type="presParOf" srcId="{0128C83C-714D-46C6-81BF-492DFB8819C6}" destId="{4CABD83C-7B99-471D-A465-9EC61253F050}" srcOrd="0" destOrd="0" presId="urn:microsoft.com/office/officeart/2005/8/layout/cycle2"/>
    <dgm:cxn modelId="{73379EC8-CD79-433E-B042-A46C99FCBAD0}" type="presParOf" srcId="{D3B891CE-70B7-42BC-9A86-97A9ABD4775D}" destId="{07AB65B9-BA19-42C3-A3E6-AC0B910B4321}" srcOrd="6" destOrd="0" presId="urn:microsoft.com/office/officeart/2005/8/layout/cycle2"/>
    <dgm:cxn modelId="{DDE23A68-2DF2-4D3A-9C4F-5429FFDD6376}" type="presParOf" srcId="{D3B891CE-70B7-42BC-9A86-97A9ABD4775D}" destId="{6E2FA03D-9D23-47AB-95AC-79EBE322692C}" srcOrd="7" destOrd="0" presId="urn:microsoft.com/office/officeart/2005/8/layout/cycle2"/>
    <dgm:cxn modelId="{97B15047-F55D-45B1-B412-AC533461EBC7}" type="presParOf" srcId="{6E2FA03D-9D23-47AB-95AC-79EBE322692C}" destId="{72113D43-64D7-40EF-A0B9-0E8EE353E68D}" srcOrd="0" destOrd="0" presId="urn:microsoft.com/office/officeart/2005/8/layout/cycle2"/>
    <dgm:cxn modelId="{E592F77C-24DA-42F1-BC3C-B8C86F7ECD1F}" type="presParOf" srcId="{D3B891CE-70B7-42BC-9A86-97A9ABD4775D}" destId="{1B147EFE-93FF-45E0-B4F8-BB8CE9AA37DF}" srcOrd="8" destOrd="0" presId="urn:microsoft.com/office/officeart/2005/8/layout/cycle2"/>
    <dgm:cxn modelId="{006D7929-168E-45CF-8371-E68CE01ABCB4}" type="presParOf" srcId="{D3B891CE-70B7-42BC-9A86-97A9ABD4775D}" destId="{8E4F48CF-AC35-4013-BEC7-C7DDD63D6626}" srcOrd="9" destOrd="0" presId="urn:microsoft.com/office/officeart/2005/8/layout/cycle2"/>
    <dgm:cxn modelId="{569AC7D5-9970-4473-9C29-FD1C4A57D62D}" type="presParOf" srcId="{8E4F48CF-AC35-4013-BEC7-C7DDD63D6626}" destId="{8BF42316-8033-4A39-A809-F7D8E16945C2}" srcOrd="0" destOrd="0" presId="urn:microsoft.com/office/officeart/2005/8/layout/cycle2"/>
    <dgm:cxn modelId="{B9BEAD97-237D-44DD-8425-8D677DA856DA}" type="presParOf" srcId="{D3B891CE-70B7-42BC-9A86-97A9ABD4775D}" destId="{6DB90A65-A106-40A4-97DA-C92CF17962CD}" srcOrd="10" destOrd="0" presId="urn:microsoft.com/office/officeart/2005/8/layout/cycle2"/>
    <dgm:cxn modelId="{0132024D-91B7-44F8-8126-533E900825EE}" type="presParOf" srcId="{D3B891CE-70B7-42BC-9A86-97A9ABD4775D}" destId="{BBEF436F-4A2F-4C5B-A489-D1098C86F776}" srcOrd="11" destOrd="0" presId="urn:microsoft.com/office/officeart/2005/8/layout/cycle2"/>
    <dgm:cxn modelId="{4D63878A-EC68-4668-8AB4-4D158DD1F0A9}" type="presParOf" srcId="{BBEF436F-4A2F-4C5B-A489-D1098C86F776}" destId="{00C73233-CB0C-4474-8086-997680559E9C}" srcOrd="0" destOrd="0" presId="urn:microsoft.com/office/officeart/2005/8/layout/cycle2"/>
    <dgm:cxn modelId="{5ED4FFC0-B7F4-4920-BA57-BFCEDDB91F5E}" type="presParOf" srcId="{D3B891CE-70B7-42BC-9A86-97A9ABD4775D}" destId="{B8FB1BCA-9E9D-47E4-B566-F2330C860782}" srcOrd="12" destOrd="0" presId="urn:microsoft.com/office/officeart/2005/8/layout/cycle2"/>
    <dgm:cxn modelId="{E43F13B7-0749-493E-92B2-30AAF167637B}" type="presParOf" srcId="{D3B891CE-70B7-42BC-9A86-97A9ABD4775D}" destId="{BE501E68-B8C1-45F9-9F38-0D9D87FD40F4}" srcOrd="13" destOrd="0" presId="urn:microsoft.com/office/officeart/2005/8/layout/cycle2"/>
    <dgm:cxn modelId="{CDC93DC4-51C6-4773-A4CA-E4BB122FFFC6}" type="presParOf" srcId="{BE501E68-B8C1-45F9-9F38-0D9D87FD40F4}" destId="{6B7293CB-D011-423F-828A-CB04D227FBE6}" srcOrd="0" destOrd="0" presId="urn:microsoft.com/office/officeart/2005/8/layout/cycle2"/>
    <dgm:cxn modelId="{F1C0BCC6-2EA5-4AA2-ADA7-F6FB27319FA8}" type="presParOf" srcId="{D3B891CE-70B7-42BC-9A86-97A9ABD4775D}" destId="{5EE4B895-BCEC-4344-8C4E-E83C3BB59D89}" srcOrd="14" destOrd="0" presId="urn:microsoft.com/office/officeart/2005/8/layout/cycle2"/>
    <dgm:cxn modelId="{43FD0C12-0AF7-43D8-8EAD-5C75EEA91E64}" type="presParOf" srcId="{D3B891CE-70B7-42BC-9A86-97A9ABD4775D}" destId="{795D74A9-41A8-4782-89E1-B54033D65556}" srcOrd="15" destOrd="0" presId="urn:microsoft.com/office/officeart/2005/8/layout/cycle2"/>
    <dgm:cxn modelId="{49847A89-4596-42B6-BE76-A2F59C0AED0F}" type="presParOf" srcId="{795D74A9-41A8-4782-89E1-B54033D65556}" destId="{B55E091D-EC23-45AB-A630-5E3386B71B29}" srcOrd="0" destOrd="0" presId="urn:microsoft.com/office/officeart/2005/8/layout/cycle2"/>
    <dgm:cxn modelId="{C63C5596-831B-43A3-BA38-011DE166AD63}" type="presParOf" srcId="{D3B891CE-70B7-42BC-9A86-97A9ABD4775D}" destId="{6733259B-9E98-457B-A965-612827D1A468}" srcOrd="16" destOrd="0" presId="urn:microsoft.com/office/officeart/2005/8/layout/cycle2"/>
    <dgm:cxn modelId="{146937AC-F53E-4400-9BFA-44DA2DF0793B}" type="presParOf" srcId="{D3B891CE-70B7-42BC-9A86-97A9ABD4775D}" destId="{36443064-92DB-4C79-9A20-EC30DECAC146}" srcOrd="17" destOrd="0" presId="urn:microsoft.com/office/officeart/2005/8/layout/cycle2"/>
    <dgm:cxn modelId="{01172280-FBAF-4531-8B7D-7B9C484FD248}" type="presParOf" srcId="{36443064-92DB-4C79-9A20-EC30DECAC146}" destId="{E78FC853-9355-47CC-A46F-586F6542DB68}" srcOrd="0" destOrd="0" presId="urn:microsoft.com/office/officeart/2005/8/layout/cycle2"/>
    <dgm:cxn modelId="{8A9F03C4-290D-4B68-AFDF-381C877E9EE2}" type="presParOf" srcId="{D3B891CE-70B7-42BC-9A86-97A9ABD4775D}" destId="{6AEC0C10-9FEC-42D5-A90F-6D76650DA619}" srcOrd="18" destOrd="0" presId="urn:microsoft.com/office/officeart/2005/8/layout/cycle2"/>
    <dgm:cxn modelId="{1796B062-97B1-48F6-B961-3D2B79F58011}" type="presParOf" srcId="{D3B891CE-70B7-42BC-9A86-97A9ABD4775D}" destId="{63C39078-EEEA-438C-925D-3C003BD59D95}" srcOrd="19" destOrd="0" presId="urn:microsoft.com/office/officeart/2005/8/layout/cycle2"/>
    <dgm:cxn modelId="{1EC8A547-BCC2-44FA-8D2D-0D64474C7AF1}" type="presParOf" srcId="{63C39078-EEEA-438C-925D-3C003BD59D95}" destId="{B54FBC40-B890-4BAF-B875-FF51E36B2E41}" srcOrd="0" destOrd="0" presId="urn:microsoft.com/office/officeart/2005/8/layout/cycle2"/>
    <dgm:cxn modelId="{A5B7296B-370A-4D7B-9D11-636B13958417}" type="presParOf" srcId="{D3B891CE-70B7-42BC-9A86-97A9ABD4775D}" destId="{841694FE-E205-4566-9393-864F9F8AFA4B}" srcOrd="20" destOrd="0" presId="urn:microsoft.com/office/officeart/2005/8/layout/cycle2"/>
    <dgm:cxn modelId="{76747F28-2D3A-4A9A-AC18-8CE7290B4261}" type="presParOf" srcId="{D3B891CE-70B7-42BC-9A86-97A9ABD4775D}" destId="{55E0104A-E8B4-4F1C-A1C5-AD48B35D3659}" srcOrd="21" destOrd="0" presId="urn:microsoft.com/office/officeart/2005/8/layout/cycle2"/>
    <dgm:cxn modelId="{F59E24EC-1EBE-44FE-A4E9-B6992BDE1287}" type="presParOf" srcId="{55E0104A-E8B4-4F1C-A1C5-AD48B35D3659}" destId="{A8BD31D6-D887-4EF8-AB99-E20E1931F847}" srcOrd="0" destOrd="0" presId="urn:microsoft.com/office/officeart/2005/8/layout/cycle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0F3B8C-BBC7-4266-A63A-2C227A9BB621}">
      <dsp:nvSpPr>
        <dsp:cNvPr id="0" name=""/>
        <dsp:cNvSpPr/>
      </dsp:nvSpPr>
      <dsp:spPr>
        <a:xfrm>
          <a:off x="2376262" y="1750992"/>
          <a:ext cx="1553913" cy="1449002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Усмендеева</a:t>
          </a:r>
          <a:r>
            <a:rPr lang="ru-RU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ru-RU" sz="14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Юлия - командир</a:t>
          </a:r>
          <a:endParaRPr lang="ru-RU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603827" y="1963193"/>
        <a:ext cx="1098783" cy="1024600"/>
      </dsp:txXfrm>
    </dsp:sp>
    <dsp:sp modelId="{F86EE17F-20DF-4FB7-B93C-F8BFAB52A079}">
      <dsp:nvSpPr>
        <dsp:cNvPr id="0" name=""/>
        <dsp:cNvSpPr/>
      </dsp:nvSpPr>
      <dsp:spPr>
        <a:xfrm rot="182929">
          <a:off x="3967678" y="2349220"/>
          <a:ext cx="93686" cy="344296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967698" y="2417332"/>
        <a:ext cx="65580" cy="206578"/>
      </dsp:txXfrm>
    </dsp:sp>
    <dsp:sp modelId="{3CD25A8D-D333-446D-A0D0-F12B6A3DCDB4}">
      <dsp:nvSpPr>
        <dsp:cNvPr id="0" name=""/>
        <dsp:cNvSpPr/>
      </dsp:nvSpPr>
      <dsp:spPr>
        <a:xfrm>
          <a:off x="4104456" y="1895000"/>
          <a:ext cx="1347243" cy="1334073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Васильев </a:t>
          </a:r>
          <a:r>
            <a:rPr lang="ru-RU" sz="12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Григорий- помощник командира</a:t>
          </a:r>
          <a:endParaRPr lang="ru-RU" sz="12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301755" y="2090370"/>
        <a:ext cx="952645" cy="943333"/>
      </dsp:txXfrm>
    </dsp:sp>
    <dsp:sp modelId="{60753A21-9EF1-43A1-B4F6-6D0FA96A0257}">
      <dsp:nvSpPr>
        <dsp:cNvPr id="0" name=""/>
        <dsp:cNvSpPr/>
      </dsp:nvSpPr>
      <dsp:spPr>
        <a:xfrm rot="3353440">
          <a:off x="5153939" y="2981609"/>
          <a:ext cx="49807" cy="344296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157220" y="3044282"/>
        <a:ext cx="34865" cy="206578"/>
      </dsp:txXfrm>
    </dsp:sp>
    <dsp:sp modelId="{B6267A6E-B101-470E-8EC9-88C28C6C7DF0}">
      <dsp:nvSpPr>
        <dsp:cNvPr id="0" name=""/>
        <dsp:cNvSpPr/>
      </dsp:nvSpPr>
      <dsp:spPr>
        <a:xfrm>
          <a:off x="4824525" y="3125831"/>
          <a:ext cx="1446594" cy="1145429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Тарасов Игорь -  тимуровская работа</a:t>
          </a:r>
          <a:endParaRPr lang="ru-RU" sz="12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036374" y="3293575"/>
        <a:ext cx="1022896" cy="809941"/>
      </dsp:txXfrm>
    </dsp:sp>
    <dsp:sp modelId="{0128C83C-714D-46C6-81BF-492DFB8819C6}">
      <dsp:nvSpPr>
        <dsp:cNvPr id="0" name=""/>
        <dsp:cNvSpPr/>
      </dsp:nvSpPr>
      <dsp:spPr>
        <a:xfrm rot="5463858">
          <a:off x="5517413" y="4134039"/>
          <a:ext cx="38241" cy="344296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5523256" y="4197163"/>
        <a:ext cx="26769" cy="206578"/>
      </dsp:txXfrm>
    </dsp:sp>
    <dsp:sp modelId="{07AB65B9-BA19-42C3-A3E6-AC0B910B4321}">
      <dsp:nvSpPr>
        <dsp:cNvPr id="0" name=""/>
        <dsp:cNvSpPr/>
      </dsp:nvSpPr>
      <dsp:spPr>
        <a:xfrm>
          <a:off x="4680518" y="4343271"/>
          <a:ext cx="1686214" cy="1315456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Лакушев</a:t>
          </a:r>
          <a:r>
            <a:rPr lang="ru-RU" sz="1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ru-RU" sz="12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Александр – патриотическая работа</a:t>
          </a:r>
          <a:endParaRPr lang="ru-RU" sz="12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927458" y="4535915"/>
        <a:ext cx="1192334" cy="930168"/>
      </dsp:txXfrm>
    </dsp:sp>
    <dsp:sp modelId="{6E2FA03D-9D23-47AB-95AC-79EBE322692C}">
      <dsp:nvSpPr>
        <dsp:cNvPr id="0" name=""/>
        <dsp:cNvSpPr/>
      </dsp:nvSpPr>
      <dsp:spPr>
        <a:xfrm rot="6133958">
          <a:off x="5329748" y="5546033"/>
          <a:ext cx="76778" cy="344296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5343705" y="5603637"/>
        <a:ext cx="53745" cy="206578"/>
      </dsp:txXfrm>
    </dsp:sp>
    <dsp:sp modelId="{1B147EFE-93FF-45E0-B4F8-BB8CE9AA37DF}">
      <dsp:nvSpPr>
        <dsp:cNvPr id="0" name=""/>
        <dsp:cNvSpPr/>
      </dsp:nvSpPr>
      <dsp:spPr>
        <a:xfrm>
          <a:off x="4464499" y="5783434"/>
          <a:ext cx="1527940" cy="1157926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Петров Анатолий- учебный сектор</a:t>
          </a:r>
          <a:endParaRPr lang="ru-RU" sz="12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688261" y="5953008"/>
        <a:ext cx="1080416" cy="818778"/>
      </dsp:txXfrm>
    </dsp:sp>
    <dsp:sp modelId="{8E4F48CF-AC35-4013-BEC7-C7DDD63D6626}">
      <dsp:nvSpPr>
        <dsp:cNvPr id="0" name=""/>
        <dsp:cNvSpPr/>
      </dsp:nvSpPr>
      <dsp:spPr>
        <a:xfrm rot="8587162">
          <a:off x="4587984" y="6641086"/>
          <a:ext cx="79208" cy="344296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4609368" y="6702815"/>
        <a:ext cx="55446" cy="206578"/>
      </dsp:txXfrm>
    </dsp:sp>
    <dsp:sp modelId="{6DB90A65-A106-40A4-97DA-C92CF17962CD}">
      <dsp:nvSpPr>
        <dsp:cNvPr id="0" name=""/>
        <dsp:cNvSpPr/>
      </dsp:nvSpPr>
      <dsp:spPr>
        <a:xfrm>
          <a:off x="3384374" y="6575520"/>
          <a:ext cx="1304051" cy="1362555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Юркин Кирилл –  сан. сектор</a:t>
          </a:r>
          <a:endParaRPr lang="ru-RU" sz="12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575348" y="6775062"/>
        <a:ext cx="922103" cy="963471"/>
      </dsp:txXfrm>
    </dsp:sp>
    <dsp:sp modelId="{BBEF436F-4A2F-4C5B-A489-D1098C86F776}">
      <dsp:nvSpPr>
        <dsp:cNvPr id="0" name=""/>
        <dsp:cNvSpPr/>
      </dsp:nvSpPr>
      <dsp:spPr>
        <a:xfrm rot="10841740">
          <a:off x="3238316" y="7075587"/>
          <a:ext cx="103250" cy="344296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3269290" y="7144634"/>
        <a:ext cx="72275" cy="206578"/>
      </dsp:txXfrm>
    </dsp:sp>
    <dsp:sp modelId="{B8FB1BCA-9E9D-47E4-B566-F2330C860782}">
      <dsp:nvSpPr>
        <dsp:cNvPr id="0" name=""/>
        <dsp:cNvSpPr/>
      </dsp:nvSpPr>
      <dsp:spPr>
        <a:xfrm>
          <a:off x="1800199" y="6575513"/>
          <a:ext cx="1389477" cy="1325137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Яруков</a:t>
          </a:r>
          <a:r>
            <a:rPr lang="ru-RU" sz="12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Александр  -  экологическая работа</a:t>
          </a:r>
          <a:endParaRPr lang="ru-RU" sz="12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003683" y="6769575"/>
        <a:ext cx="982509" cy="937013"/>
      </dsp:txXfrm>
    </dsp:sp>
    <dsp:sp modelId="{BE501E68-B8C1-45F9-9F38-0D9D87FD40F4}">
      <dsp:nvSpPr>
        <dsp:cNvPr id="0" name=""/>
        <dsp:cNvSpPr/>
      </dsp:nvSpPr>
      <dsp:spPr>
        <a:xfrm rot="12642505">
          <a:off x="1795492" y="6675817"/>
          <a:ext cx="85270" cy="344296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1819279" y="6751208"/>
        <a:ext cx="59689" cy="206578"/>
      </dsp:txXfrm>
    </dsp:sp>
    <dsp:sp modelId="{5EE4B895-BCEC-4344-8C4E-E83C3BB59D89}">
      <dsp:nvSpPr>
        <dsp:cNvPr id="0" name=""/>
        <dsp:cNvSpPr/>
      </dsp:nvSpPr>
      <dsp:spPr>
        <a:xfrm>
          <a:off x="432056" y="5855431"/>
          <a:ext cx="1478780" cy="1193111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Петров </a:t>
          </a:r>
          <a:r>
            <a:rPr lang="ru-RU" sz="12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Сергей - физорг</a:t>
          </a:r>
          <a:endParaRPr lang="ru-RU" sz="12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48618" y="6030158"/>
        <a:ext cx="1045656" cy="843657"/>
      </dsp:txXfrm>
    </dsp:sp>
    <dsp:sp modelId="{795D74A9-41A8-4782-89E1-B54033D65556}">
      <dsp:nvSpPr>
        <dsp:cNvPr id="0" name=""/>
        <dsp:cNvSpPr/>
      </dsp:nvSpPr>
      <dsp:spPr>
        <a:xfrm rot="15033373">
          <a:off x="886245" y="5617449"/>
          <a:ext cx="102736" cy="344296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906785" y="5700840"/>
        <a:ext cx="71915" cy="206578"/>
      </dsp:txXfrm>
    </dsp:sp>
    <dsp:sp modelId="{6733259B-9E98-457B-A965-612827D1A468}">
      <dsp:nvSpPr>
        <dsp:cNvPr id="0" name=""/>
        <dsp:cNvSpPr/>
      </dsp:nvSpPr>
      <dsp:spPr>
        <a:xfrm>
          <a:off x="-71999" y="4415271"/>
          <a:ext cx="1510934" cy="1308794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Храмов </a:t>
          </a:r>
          <a:r>
            <a:rPr lang="ru-RU" sz="12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Петр – сектор </a:t>
          </a:r>
          <a:r>
            <a:rPr lang="ru-RU" sz="1200" kern="1200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дисциплыны</a:t>
          </a:r>
          <a:r>
            <a:rPr lang="ru-RU" sz="12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endParaRPr lang="ru-RU" sz="12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49272" y="4606939"/>
        <a:ext cx="1068392" cy="925458"/>
      </dsp:txXfrm>
    </dsp:sp>
    <dsp:sp modelId="{36443064-92DB-4C79-9A20-EC30DECAC146}">
      <dsp:nvSpPr>
        <dsp:cNvPr id="0" name=""/>
        <dsp:cNvSpPr/>
      </dsp:nvSpPr>
      <dsp:spPr>
        <a:xfrm rot="16203328">
          <a:off x="647239" y="4175538"/>
          <a:ext cx="73855" cy="344296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58306" y="4255475"/>
        <a:ext cx="51699" cy="206578"/>
      </dsp:txXfrm>
    </dsp:sp>
    <dsp:sp modelId="{6AEC0C10-9FEC-42D5-A90F-6D76650DA619}">
      <dsp:nvSpPr>
        <dsp:cNvPr id="0" name=""/>
        <dsp:cNvSpPr/>
      </dsp:nvSpPr>
      <dsp:spPr>
        <a:xfrm>
          <a:off x="-61434" y="3047126"/>
          <a:ext cx="1492531" cy="1228795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Большакова Ангелина-культмассовый сектор</a:t>
          </a:r>
          <a:endParaRPr lang="ru-RU" sz="12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57142" y="3227079"/>
        <a:ext cx="1055379" cy="868889"/>
      </dsp:txXfrm>
    </dsp:sp>
    <dsp:sp modelId="{63C39078-EEEA-438C-925D-3C003BD59D95}">
      <dsp:nvSpPr>
        <dsp:cNvPr id="0" name=""/>
        <dsp:cNvSpPr/>
      </dsp:nvSpPr>
      <dsp:spPr>
        <a:xfrm rot="18884336">
          <a:off x="1162100" y="2988401"/>
          <a:ext cx="38319" cy="344296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163802" y="3061343"/>
        <a:ext cx="26823" cy="206578"/>
      </dsp:txXfrm>
    </dsp:sp>
    <dsp:sp modelId="{841694FE-E205-4566-9393-864F9F8AFA4B}">
      <dsp:nvSpPr>
        <dsp:cNvPr id="0" name=""/>
        <dsp:cNvSpPr/>
      </dsp:nvSpPr>
      <dsp:spPr>
        <a:xfrm>
          <a:off x="1008120" y="1967016"/>
          <a:ext cx="1357424" cy="1366667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Ишмукова</a:t>
          </a:r>
          <a:r>
            <a:rPr lang="ru-RU" sz="12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Алина -редколлегия</a:t>
          </a:r>
          <a:endParaRPr lang="ru-RU" sz="12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206910" y="2167160"/>
        <a:ext cx="959844" cy="966379"/>
      </dsp:txXfrm>
    </dsp:sp>
    <dsp:sp modelId="{55E0104A-E8B4-4F1C-A1C5-AD48B35D3659}">
      <dsp:nvSpPr>
        <dsp:cNvPr id="0" name=""/>
        <dsp:cNvSpPr/>
      </dsp:nvSpPr>
      <dsp:spPr>
        <a:xfrm rot="21192000">
          <a:off x="2365568" y="2396576"/>
          <a:ext cx="11584" cy="344296"/>
        </a:xfrm>
        <a:prstGeom prst="rightArrow">
          <a:avLst>
            <a:gd name="adj1" fmla="val 60000"/>
            <a:gd name="adj2" fmla="val 50000"/>
          </a:avLst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365580" y="2465641"/>
        <a:ext cx="8109" cy="206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8580" y="135467"/>
            <a:ext cx="6720840" cy="8886613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B25F-BCE2-4C86-9470-4D473DDE8E9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59081" y="3923469"/>
            <a:ext cx="5360948" cy="3285067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679490" y="3926179"/>
            <a:ext cx="892761" cy="327964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784536" y="4182211"/>
            <a:ext cx="682668" cy="2767584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34113" y="4074163"/>
            <a:ext cx="5210884" cy="2993812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40120" y="6167024"/>
            <a:ext cx="571500" cy="6096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508325C-6E76-4538-8A51-A5F25A7A3CF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406367" y="6079037"/>
            <a:ext cx="5066375" cy="885823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04228" y="4185920"/>
            <a:ext cx="5070651" cy="2770293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2104" y="6197600"/>
            <a:ext cx="4914900" cy="6096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3529" y="4302713"/>
            <a:ext cx="4972050" cy="16256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B25F-BCE2-4C86-9470-4D473DDE8E9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8325C-6E76-4538-8A51-A5F25A7A3C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146277" y="304800"/>
            <a:ext cx="1394460" cy="8163512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16419" y="468547"/>
            <a:ext cx="1254176" cy="7836023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86433" y="527238"/>
            <a:ext cx="1114148" cy="77186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508001"/>
            <a:ext cx="4629150" cy="772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B25F-BCE2-4C86-9470-4D473DDE8E9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8325C-6E76-4538-8A51-A5F25A7A3C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B25F-BCE2-4C86-9470-4D473DDE8E9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8325C-6E76-4538-8A51-A5F25A7A3C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8580" y="135467"/>
            <a:ext cx="6720840" cy="8886613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B25F-BCE2-4C86-9470-4D473DDE8E9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338982" y="3928533"/>
            <a:ext cx="6198870" cy="3285067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25742" y="4064002"/>
            <a:ext cx="6025350" cy="2993812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8325C-6E76-4538-8A51-A5F25A7A3CF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342" y="4267201"/>
            <a:ext cx="5772150" cy="17272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06622" y="6055362"/>
            <a:ext cx="5863590" cy="885823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2342" y="6143349"/>
            <a:ext cx="5772150" cy="69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6819" y="4165600"/>
            <a:ext cx="5863199" cy="2770293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596" y="544498"/>
            <a:ext cx="6195504" cy="138590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9596" y="2292095"/>
            <a:ext cx="3028950" cy="587654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292095"/>
            <a:ext cx="3028950" cy="587654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B25F-BCE2-4C86-9470-4D473DDE8E9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8325C-6E76-4538-8A51-A5F25A7A3C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596" y="544498"/>
            <a:ext cx="6195504" cy="138590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597" y="2296584"/>
            <a:ext cx="3030141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597" y="3251200"/>
            <a:ext cx="3030141" cy="49170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96584"/>
            <a:ext cx="3031331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251200"/>
            <a:ext cx="3031331" cy="49170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B25F-BCE2-4C86-9470-4D473DDE8E9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8325C-6E76-4538-8A51-A5F25A7A3C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B25F-BCE2-4C86-9470-4D473DDE8E9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8325C-6E76-4538-8A51-A5F25A7A3C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68580" y="135467"/>
            <a:ext cx="6720840" cy="8886613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B25F-BCE2-4C86-9470-4D473DDE8E9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8325C-6E76-4538-8A51-A5F25A7A3C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68580" y="135467"/>
            <a:ext cx="6720840" cy="8886613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4650" y="914401"/>
            <a:ext cx="3429000" cy="701040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B25F-BCE2-4C86-9470-4D473DDE8E9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8325C-6E76-4538-8A51-A5F25A7A3CF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420026" y="2007616"/>
            <a:ext cx="2037425" cy="4697984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07518" y="2189964"/>
            <a:ext cx="1862441" cy="4312437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751" y="3962400"/>
            <a:ext cx="1723976" cy="23368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751" y="2312417"/>
            <a:ext cx="1723976" cy="1588827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8580" y="135467"/>
            <a:ext cx="6720840" cy="8886613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4350" y="828584"/>
            <a:ext cx="5829300" cy="5775419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B25F-BCE2-4C86-9470-4D473DDE8E9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8325C-6E76-4538-8A51-A5F25A7A3CF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514350" y="6604000"/>
            <a:ext cx="5829300" cy="1828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71500" y="6705601"/>
            <a:ext cx="5700574" cy="160389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685800" y="7518400"/>
            <a:ext cx="5496386" cy="602261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54192" y="6766560"/>
            <a:ext cx="5959602" cy="146304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7217" y="7542075"/>
            <a:ext cx="5433552" cy="53562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07202"/>
            <a:ext cx="5496386" cy="697391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68580" y="135467"/>
            <a:ext cx="6720840" cy="8886613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36802"/>
            <a:ext cx="6172200" cy="58314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63FB25F-BCE2-4C86-9470-4D473DDE8E9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508325C-6E76-4538-8A51-A5F25A7A3CF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05740" y="370888"/>
            <a:ext cx="6446520" cy="176784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9647" y="497152"/>
            <a:ext cx="6285390" cy="1491449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9596" y="544498"/>
            <a:ext cx="6195504" cy="13859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33" r:id="rId1"/>
    <p:sldLayoutId id="2147484934" r:id="rId2"/>
    <p:sldLayoutId id="2147484935" r:id="rId3"/>
    <p:sldLayoutId id="2147484936" r:id="rId4"/>
    <p:sldLayoutId id="2147484937" r:id="rId5"/>
    <p:sldLayoutId id="2147484938" r:id="rId6"/>
    <p:sldLayoutId id="2147484939" r:id="rId7"/>
    <p:sldLayoutId id="2147484940" r:id="rId8"/>
    <p:sldLayoutId id="2147484941" r:id="rId9"/>
    <p:sldLayoutId id="2147484942" r:id="rId10"/>
    <p:sldLayoutId id="21474849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microsoft.com/office/2007/relationships/hdphoto" Target="../media/hdphoto7.wdp"/><Relationship Id="rId7" Type="http://schemas.openxmlformats.org/officeDocument/2006/relationships/image" Target="../media/image56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eg"/><Relationship Id="rId5" Type="http://schemas.microsoft.com/office/2007/relationships/hdphoto" Target="../media/hdphoto8.wdp"/><Relationship Id="rId4" Type="http://schemas.openxmlformats.org/officeDocument/2006/relationships/image" Target="../media/image54.jpeg"/><Relationship Id="rId9" Type="http://schemas.openxmlformats.org/officeDocument/2006/relationships/image" Target="../media/image5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1.jpeg"/><Relationship Id="rId4" Type="http://schemas.microsoft.com/office/2007/relationships/hdphoto" Target="../media/hdphoto9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Relationship Id="rId5" Type="http://schemas.microsoft.com/office/2007/relationships/hdphoto" Target="../media/hdphoto5.wdp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Отряд профилактики правонарушений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2697" y="4716016"/>
            <a:ext cx="4464496" cy="1207368"/>
          </a:xfrm>
        </p:spPr>
        <p:txBody>
          <a:bodyPr/>
          <a:lstStyle/>
          <a:p>
            <a:r>
              <a:rPr lang="ru-RU" dirty="0" smtClean="0"/>
              <a:t>«</a:t>
            </a:r>
            <a:r>
              <a:rPr lang="ru-RU" sz="4400" dirty="0" smtClean="0"/>
              <a:t>Стрела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026" name="Picture 2" descr="C:\Users\ученик\Desktop\Фотографии\ОПП\IMG_150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" t="24717" r="7019" b="2230"/>
          <a:stretch/>
        </p:blipFill>
        <p:spPr bwMode="auto">
          <a:xfrm>
            <a:off x="1052736" y="1317804"/>
            <a:ext cx="4392488" cy="2646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52736" y="217636"/>
            <a:ext cx="4176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Городищенская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  имени кавалера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орденов Славы трёх степеней Г.Т. Семенова» </a:t>
            </a:r>
          </a:p>
          <a:p>
            <a:pPr algn="ctr"/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Дрожжановского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56792" y="7812360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Городище 2017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9280" y="4211960"/>
            <a:ext cx="461665" cy="273630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dirty="0" smtClean="0"/>
              <a:t>2016-2017 учебный год</a:t>
            </a:r>
            <a:endParaRPr lang="ru-RU" dirty="0"/>
          </a:p>
        </p:txBody>
      </p:sp>
      <p:pic>
        <p:nvPicPr>
          <p:cNvPr id="9" name="Picture 3" descr="C:\Users\ученик\Desktop\ЗДВР\территория закона и ДОО\Инф-ДОО\Флаг ДО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204" y="237076"/>
            <a:ext cx="1476164" cy="102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ученик\Desktop\ЗДВР\территория закона и ДОО\Инф-ДОО\Эмблема ДОО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5" r="13250" b="3800"/>
          <a:stretch/>
        </p:blipFill>
        <p:spPr bwMode="auto">
          <a:xfrm>
            <a:off x="162512" y="236959"/>
            <a:ext cx="1018341" cy="102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20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Патриотическое воспитание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Будущие защитники Отечества</a:t>
            </a:r>
          </a:p>
        </p:txBody>
      </p:sp>
      <p:pic>
        <p:nvPicPr>
          <p:cNvPr id="4098" name="Picture 2" descr="C:\Users\директор\Desktop\фотог школы\20160204_11250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0" r="19720"/>
          <a:stretch>
            <a:fillRect/>
          </a:stretch>
        </p:blipFill>
        <p:spPr bwMode="auto">
          <a:xfrm>
            <a:off x="175493" y="467544"/>
            <a:ext cx="2986658" cy="2959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иректор\Desktop\фотог школы\20160204_1124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84984" y="467544"/>
            <a:ext cx="336080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директор\Desktop\фотог школы\ГТО 2015Г\P10901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3569134"/>
            <a:ext cx="2937726" cy="2203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директор\Desktop\фотог школы\новости\20150602_11214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22" b="18195"/>
          <a:stretch/>
        </p:blipFill>
        <p:spPr bwMode="auto">
          <a:xfrm>
            <a:off x="3054358" y="2483768"/>
            <a:ext cx="3358848" cy="218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604" y="4706134"/>
            <a:ext cx="2998356" cy="180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3293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Совместная работа с юными экологами школы</a:t>
            </a:r>
            <a:endParaRPr lang="ru-RU" b="1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Краеведческая работа </a:t>
            </a:r>
          </a:p>
        </p:txBody>
      </p:sp>
      <p:pic>
        <p:nvPicPr>
          <p:cNvPr id="7170" name="Picture 2" descr="C:\Users\директор\Desktop\фотог школы\новости\DSCN03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136" y="4861706"/>
            <a:ext cx="2058811" cy="154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директор\Desktop\фотог школы\20150408_1213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2" r="34229"/>
          <a:stretch/>
        </p:blipFill>
        <p:spPr bwMode="auto">
          <a:xfrm>
            <a:off x="4360344" y="244407"/>
            <a:ext cx="1886274" cy="169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8493" y="4816820"/>
            <a:ext cx="2472911" cy="185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0867" y="4491994"/>
            <a:ext cx="38595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Школьный музей – центр краеведческих исследований</a:t>
            </a:r>
            <a:endParaRPr lang="ru-RU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3789040" y="1937425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Постоянно организовываем встречи с краеведами</a:t>
            </a:r>
            <a:endParaRPr lang="ru-RU" sz="1000" dirty="0"/>
          </a:p>
        </p:txBody>
      </p:sp>
      <p:pic>
        <p:nvPicPr>
          <p:cNvPr id="7176" name="Picture 8" descr="C:\Users\директор\Desktop\фотог школы\20151005_0925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94" y="236539"/>
            <a:ext cx="3312369" cy="198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85184" y="4529780"/>
            <a:ext cx="17555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На территории памятника природы </a:t>
            </a:r>
            <a:r>
              <a:rPr lang="ru-RU" sz="1200" dirty="0" err="1" smtClean="0"/>
              <a:t>Кереметь</a:t>
            </a:r>
            <a:r>
              <a:rPr lang="ru-RU" sz="1200" dirty="0" smtClean="0"/>
              <a:t> совместно с юными экологами проводят свои исследования.  </a:t>
            </a:r>
          </a:p>
          <a:p>
            <a:r>
              <a:rPr lang="ru-RU" sz="1200" dirty="0" smtClean="0"/>
              <a:t>На республиканском конкурсе «</a:t>
            </a:r>
            <a:r>
              <a:rPr lang="ru-RU" sz="1200" dirty="0" err="1" smtClean="0"/>
              <a:t>Эковесна</a:t>
            </a:r>
            <a:r>
              <a:rPr lang="ru-RU" sz="1200" dirty="0" smtClean="0"/>
              <a:t> 2016» заняли 1  место</a:t>
            </a:r>
            <a:endParaRPr lang="ru-RU" sz="1200" dirty="0"/>
          </a:p>
        </p:txBody>
      </p:sp>
      <p:pic>
        <p:nvPicPr>
          <p:cNvPr id="2067" name="Picture 19" descr="C:\Users\директор\Desktop\фотог школы\20160404_09421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1" r="16253"/>
          <a:stretch/>
        </p:blipFill>
        <p:spPr bwMode="auto">
          <a:xfrm rot="5400000">
            <a:off x="4293804" y="2543008"/>
            <a:ext cx="2112579" cy="178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C:\Users\директор\Desktop\фотог школы\20160404_09403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93" y="2379414"/>
            <a:ext cx="3520967" cy="211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295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участие в соревнованиях по хоккею, волейболу, баскетболу, лыжах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Быстрее, выше, сильнее</a:t>
            </a:r>
            <a:r>
              <a:rPr lang="ru-RU" dirty="0" smtClean="0"/>
              <a:t>…</a:t>
            </a:r>
            <a:endParaRPr lang="ru-RU" dirty="0"/>
          </a:p>
        </p:txBody>
      </p:sp>
      <p:pic>
        <p:nvPicPr>
          <p:cNvPr id="3075" name="Picture 3" descr="C:\Users\директор\Desktop\фотог школы\новости\хоккей 2014\DSCN37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91" y="4067124"/>
            <a:ext cx="3167293" cy="2375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иректор\Desktop\фотог школы\для распечатки\борьб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93" y="1988358"/>
            <a:ext cx="2369412" cy="177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45359" y="1627319"/>
            <a:ext cx="22209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Сдача норм ГТО</a:t>
            </a:r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401445" y="3763890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Национальная борьба</a:t>
            </a:r>
            <a:endParaRPr lang="ru-RU" sz="1200" dirty="0"/>
          </a:p>
        </p:txBody>
      </p:sp>
      <p:pic>
        <p:nvPicPr>
          <p:cNvPr id="3078" name="Picture 6" descr="C:\Users\директор\Desktop\фотог школы\20150323_0948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39" y="317213"/>
            <a:ext cx="2107977" cy="1264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директор\Desktop\фотог школы\20160213_11422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50" t="33232" r="26575" b="19136"/>
          <a:stretch/>
        </p:blipFill>
        <p:spPr bwMode="auto">
          <a:xfrm>
            <a:off x="3656764" y="2188644"/>
            <a:ext cx="2712653" cy="221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директор\Desktop\фотог школы\лагерь\oVySyUjNMg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834" y="162716"/>
            <a:ext cx="2613425" cy="174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7277" y="1621644"/>
            <a:ext cx="1969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Настольный теннис</a:t>
            </a:r>
            <a:endParaRPr lang="ru-RU" sz="1200" dirty="0"/>
          </a:p>
        </p:txBody>
      </p:sp>
      <p:sp>
        <p:nvSpPr>
          <p:cNvPr id="16" name="Объект 5"/>
          <p:cNvSpPr txBox="1">
            <a:spLocks/>
          </p:cNvSpPr>
          <p:nvPr/>
        </p:nvSpPr>
        <p:spPr>
          <a:xfrm>
            <a:off x="3441659" y="4932040"/>
            <a:ext cx="1673989" cy="1487998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/>
              <a:t>Участие в районных соревнованиях</a:t>
            </a:r>
          </a:p>
          <a:p>
            <a:r>
              <a:rPr lang="ru-RU" sz="1200" dirty="0" smtClean="0"/>
              <a:t>отрядов профилактики правонарушений</a:t>
            </a:r>
          </a:p>
          <a:p>
            <a:pPr marL="114300"/>
            <a:endParaRPr lang="ru-RU" sz="1200" dirty="0"/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248264"/>
              </p:ext>
            </p:extLst>
          </p:nvPr>
        </p:nvGraphicFramePr>
        <p:xfrm>
          <a:off x="5173244" y="4979878"/>
          <a:ext cx="1449288" cy="144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4644"/>
                <a:gridCol w="724644"/>
              </a:tblGrid>
              <a:tr h="28803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Год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Место </a:t>
                      </a:r>
                      <a:endParaRPr lang="ru-RU" sz="1200" dirty="0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</a:t>
                      </a:r>
                      <a:endParaRPr lang="ru-RU" sz="1200" dirty="0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</a:t>
                      </a:r>
                      <a:endParaRPr lang="ru-RU" sz="1200" dirty="0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2016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833" y="162715"/>
            <a:ext cx="2372597" cy="1419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0702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Акция «Жизнь без наркотика!»</a:t>
            </a:r>
            <a:endParaRPr lang="ru-RU" dirty="0"/>
          </a:p>
        </p:txBody>
      </p:sp>
      <p:pic>
        <p:nvPicPr>
          <p:cNvPr id="4099" name="Picture 3" descr="C:\Users\директор\Desktop\фотог школы\20160331_1033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41" y="4499992"/>
            <a:ext cx="3028950" cy="181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иректор\Desktop\фотог школы\20160401_08452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008" y="2202244"/>
            <a:ext cx="3028950" cy="181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директор\Desktop\фотог школы\20160401_0845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9" b="13429"/>
          <a:stretch/>
        </p:blipFill>
        <p:spPr bwMode="auto">
          <a:xfrm>
            <a:off x="260648" y="2034008"/>
            <a:ext cx="3060339" cy="199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40768" y="4050755"/>
            <a:ext cx="47525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Отряд ПП проводит профилактические беседы с учащимися </a:t>
            </a:r>
            <a:endParaRPr lang="ru-RU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192022" y="7057057"/>
            <a:ext cx="16347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Флэш – моб «Будь здоровым – танцуй!» на базе детского оздоровительного лагеря «Чайка» </a:t>
            </a:r>
            <a:r>
              <a:rPr lang="ru-RU" sz="1200" dirty="0" err="1" smtClean="0"/>
              <a:t>Дрожжановского</a:t>
            </a:r>
            <a:r>
              <a:rPr lang="ru-RU" sz="1200" dirty="0"/>
              <a:t> </a:t>
            </a:r>
            <a:r>
              <a:rPr lang="ru-RU" sz="1200" dirty="0" smtClean="0"/>
              <a:t>муниципального района</a:t>
            </a:r>
            <a:endParaRPr lang="ru-RU" sz="1200" dirty="0"/>
          </a:p>
        </p:txBody>
      </p:sp>
      <p:pic>
        <p:nvPicPr>
          <p:cNvPr id="4106" name="Picture 10" descr="F:\ОУСУ-2014\Организация досуга следопытов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032" y="4326061"/>
            <a:ext cx="2614809" cy="196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573016" y="6410279"/>
            <a:ext cx="38250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/>
              <a:t>Организация досуга </a:t>
            </a:r>
            <a:r>
              <a:rPr lang="ru-RU" sz="1000" dirty="0" smtClean="0"/>
              <a:t>младших школьников</a:t>
            </a:r>
            <a:endParaRPr lang="ru-RU" sz="1000" dirty="0"/>
          </a:p>
        </p:txBody>
      </p:sp>
      <p:sp>
        <p:nvSpPr>
          <p:cNvPr id="3" name="TextBox 2"/>
          <p:cNvSpPr txBox="1"/>
          <p:nvPr/>
        </p:nvSpPr>
        <p:spPr>
          <a:xfrm>
            <a:off x="332656" y="6410279"/>
            <a:ext cx="2988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Встреча с медработниками</a:t>
            </a:r>
            <a:endParaRPr lang="ru-RU" sz="10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785" y="6656500"/>
            <a:ext cx="3933056" cy="237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865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596" y="755576"/>
            <a:ext cx="6195504" cy="1174825"/>
          </a:xfrm>
        </p:spPr>
        <p:txBody>
          <a:bodyPr>
            <a:normAutofit fontScale="90000"/>
          </a:bodyPr>
          <a:lstStyle/>
          <a:p>
            <a:r>
              <a:rPr lang="ru-RU" sz="2700" dirty="0"/>
              <a:t>Профилактика дорожно-транспортного </a:t>
            </a:r>
            <a:r>
              <a:rPr lang="ru-RU" sz="2700" dirty="0" smtClean="0"/>
              <a:t>травматизма совместная работа с отрядом </a:t>
            </a:r>
            <a:r>
              <a:rPr lang="ru-RU" sz="2700" dirty="0" err="1" smtClean="0"/>
              <a:t>юид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Picture 2" descr="C:\Users\директор\Desktop\фотог школы\SAM_75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9" y="2195736"/>
            <a:ext cx="278431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директор\Desktop\фотог школы\20151105_0934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984" y="2195736"/>
            <a:ext cx="3480387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0649" y="4644008"/>
            <a:ext cx="648071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Отряд ПП и  отряд ЮИД </a:t>
            </a:r>
            <a:r>
              <a:rPr lang="ru-RU" sz="1400" dirty="0" smtClean="0"/>
              <a:t>осуществляют совместную  </a:t>
            </a:r>
            <a:r>
              <a:rPr lang="ru-RU" sz="1400" dirty="0"/>
              <a:t>работу по основным </a:t>
            </a:r>
            <a:r>
              <a:rPr lang="ru-RU" sz="1400" dirty="0" smtClean="0"/>
              <a:t>направлениям:</a:t>
            </a:r>
            <a:endParaRPr lang="ru-RU" sz="1400" dirty="0"/>
          </a:p>
          <a:p>
            <a:r>
              <a:rPr lang="ru-RU" sz="1400" dirty="0" smtClean="0"/>
              <a:t>-Информационная </a:t>
            </a:r>
            <a:r>
              <a:rPr lang="ru-RU" sz="1400" dirty="0"/>
              <a:t>деятельность – организация информационно-просветительской работы среди школьников: выпуск стенгазет, листовок по БДД, оказание помощи в проведении творческих конкурсов </a:t>
            </a:r>
          </a:p>
          <a:p>
            <a:r>
              <a:rPr lang="ru-RU" sz="1400" dirty="0" smtClean="0"/>
              <a:t>-Пропагандистская </a:t>
            </a:r>
            <a:r>
              <a:rPr lang="ru-RU" sz="1400" dirty="0"/>
              <a:t>деятельность  - организация пропагандистской работы среди школьников по теме безопасности дорожного движения: создание агитбригад, проведение бесед, викторин, соревнований, конкурсов, тематических встреч, постановка спектаклей. </a:t>
            </a:r>
          </a:p>
          <a:p>
            <a:r>
              <a:rPr lang="ru-RU" sz="1400" dirty="0" smtClean="0"/>
              <a:t>-Шефская </a:t>
            </a:r>
            <a:r>
              <a:rPr lang="ru-RU" sz="1400" dirty="0"/>
              <a:t>деятельность - организации среди учащихся начальных классов шефской работы: проведение конкурсов рисунков, поделок, концертов и пр. по теме безопасности движения, разучивание песен и стихов и др.</a:t>
            </a:r>
          </a:p>
          <a:p>
            <a:r>
              <a:rPr lang="ru-RU" sz="1400" dirty="0" smtClean="0"/>
              <a:t>-Патрульная </a:t>
            </a:r>
            <a:r>
              <a:rPr lang="ru-RU" sz="1400" dirty="0"/>
              <a:t>деятельность - участие в районных акциях по безопасности дорожного движения,  составление маршрутов безопасного подхода к </a:t>
            </a:r>
            <a:r>
              <a:rPr lang="ru-RU" sz="1400" dirty="0" smtClean="0"/>
              <a:t>школе.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83007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Шефская работа</a:t>
            </a:r>
            <a:endParaRPr lang="ru-RU" dirty="0"/>
          </a:p>
        </p:txBody>
      </p:sp>
      <p:pic>
        <p:nvPicPr>
          <p:cNvPr id="8194" name="Picture 2" descr="F:\ОУСУ-2014\DSCN10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16" y="1979547"/>
            <a:ext cx="2773630" cy="208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директор\Desktop\фотог школы\20151027_14283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101" t="25520"/>
          <a:stretch/>
        </p:blipFill>
        <p:spPr bwMode="auto">
          <a:xfrm>
            <a:off x="3645024" y="2231793"/>
            <a:ext cx="2878212" cy="181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директор\Desktop\фотог школы\20151003_12262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40" t="27557" r="9858" b="14205"/>
          <a:stretch/>
        </p:blipFill>
        <p:spPr bwMode="auto">
          <a:xfrm>
            <a:off x="264184" y="4269861"/>
            <a:ext cx="2373457" cy="170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 descr="C:\Users\директор\Desktop\фотог школы\20150401_11464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84" r="14287"/>
          <a:stretch/>
        </p:blipFill>
        <p:spPr bwMode="auto">
          <a:xfrm>
            <a:off x="3022146" y="4514702"/>
            <a:ext cx="3237530" cy="200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C:\Users\директор\Desktop\фотог школы\Тимуровская работа\P1080123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72" r="21980"/>
          <a:stretch/>
        </p:blipFill>
        <p:spPr bwMode="auto">
          <a:xfrm>
            <a:off x="980728" y="6394696"/>
            <a:ext cx="1641882" cy="2578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C:\Users\директор\Desktop\фотог школы\осенняя нд\IMG_20150911_140937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92" b="13678"/>
          <a:stretch/>
        </p:blipFill>
        <p:spPr bwMode="auto">
          <a:xfrm>
            <a:off x="3333585" y="6948263"/>
            <a:ext cx="2614652" cy="195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77280" y="4061370"/>
            <a:ext cx="22961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Помогаем   младшим</a:t>
            </a:r>
            <a:endParaRPr lang="ru-R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2852936" y="6671265"/>
            <a:ext cx="2100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Помощь престарелым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786614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596" y="755576"/>
            <a:ext cx="6195504" cy="1174825"/>
          </a:xfrm>
        </p:spPr>
        <p:txBody>
          <a:bodyPr>
            <a:normAutofit fontScale="90000"/>
          </a:bodyPr>
          <a:lstStyle/>
          <a:p>
            <a:r>
              <a:rPr lang="ru-RU" sz="3100" dirty="0"/>
              <a:t>Еженедельные итоговые линейки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41504" y="2795900"/>
            <a:ext cx="21794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Подведение </a:t>
            </a:r>
            <a:r>
              <a:rPr lang="ru-RU" dirty="0"/>
              <a:t>итогов </a:t>
            </a:r>
            <a:endParaRPr lang="ru-RU" dirty="0" smtClean="0"/>
          </a:p>
          <a:p>
            <a:r>
              <a:rPr lang="ru-RU" dirty="0" smtClean="0"/>
              <a:t>работы </a:t>
            </a:r>
          </a:p>
          <a:p>
            <a:r>
              <a:rPr lang="ru-RU" dirty="0" smtClean="0"/>
              <a:t>за </a:t>
            </a:r>
          </a:p>
          <a:p>
            <a:r>
              <a:rPr lang="ru-RU" dirty="0" smtClean="0"/>
              <a:t>неделю</a:t>
            </a:r>
            <a:endParaRPr lang="ru-RU" dirty="0"/>
          </a:p>
        </p:txBody>
      </p:sp>
      <p:pic>
        <p:nvPicPr>
          <p:cNvPr id="9218" name="Picture 2" descr="C:\Users\директор\Desktop\фотог школы\DSCN06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57" y="5106462"/>
            <a:ext cx="3447348" cy="2585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директор\Desktop\фотог школы\70 летию ВОВ\DSCN100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51" t="18773" r="33703" b="21966"/>
          <a:stretch/>
        </p:blipFill>
        <p:spPr bwMode="auto">
          <a:xfrm>
            <a:off x="2420954" y="2242021"/>
            <a:ext cx="4115906" cy="2897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директор\Desktop\фотог школы\20160215_08160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80"/>
          <a:stretch/>
        </p:blipFill>
        <p:spPr bwMode="auto">
          <a:xfrm>
            <a:off x="3679905" y="6084168"/>
            <a:ext cx="2856955" cy="2731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1504" y="7692368"/>
            <a:ext cx="3115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Торжественная линейка посвященная Дню Героя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130341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Результаты: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0648" y="2267744"/>
            <a:ext cx="273630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Нет учащихся состоящих в КДН</a:t>
            </a:r>
          </a:p>
          <a:p>
            <a:r>
              <a:rPr lang="ru-RU" dirty="0" smtClean="0"/>
              <a:t>Нет состоящих на учете в ПДН</a:t>
            </a:r>
          </a:p>
          <a:p>
            <a:endParaRPr lang="ru-RU" dirty="0"/>
          </a:p>
          <a:p>
            <a:r>
              <a:rPr lang="ru-RU" dirty="0" smtClean="0"/>
              <a:t>Доля </a:t>
            </a:r>
            <a:r>
              <a:rPr lang="ru-RU" dirty="0"/>
              <a:t>официально зарегистрированных </a:t>
            </a:r>
            <a:r>
              <a:rPr lang="ru-RU" dirty="0" smtClean="0"/>
              <a:t>правонарушений</a:t>
            </a:r>
            <a:r>
              <a:rPr lang="ru-RU" dirty="0"/>
              <a:t> </a:t>
            </a:r>
            <a:r>
              <a:rPr lang="ru-RU" dirty="0" smtClean="0"/>
              <a:t>- 0</a:t>
            </a:r>
            <a:endParaRPr lang="ru-RU" dirty="0"/>
          </a:p>
          <a:p>
            <a:endParaRPr lang="ru-RU" dirty="0"/>
          </a:p>
          <a:p>
            <a:r>
              <a:rPr lang="ru-RU" dirty="0"/>
              <a:t>Активно взаимодействуем с семьями СОП</a:t>
            </a:r>
          </a:p>
          <a:p>
            <a:endParaRPr lang="ru-RU" dirty="0"/>
          </a:p>
          <a:p>
            <a:r>
              <a:rPr lang="ru-RU" dirty="0"/>
              <a:t>Повышена роль органов ученического самоуправления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Ухоженные памятники</a:t>
            </a:r>
          </a:p>
          <a:p>
            <a:endParaRPr lang="ru-RU" dirty="0"/>
          </a:p>
          <a:p>
            <a:r>
              <a:rPr lang="ru-RU" dirty="0" smtClean="0"/>
              <a:t>Хорошие отзывы ветеранов ВОВ и тружеников тыла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070" y="4037931"/>
            <a:ext cx="1796956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595"/>
          <a:stretch/>
        </p:blipFill>
        <p:spPr bwMode="auto">
          <a:xfrm>
            <a:off x="3093686" y="3942262"/>
            <a:ext cx="1600825" cy="2351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33" t="13216" r="4720" b="60207"/>
          <a:stretch/>
        </p:blipFill>
        <p:spPr bwMode="auto">
          <a:xfrm>
            <a:off x="2780928" y="2267744"/>
            <a:ext cx="1676276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204" y="2267744"/>
            <a:ext cx="2150822" cy="1464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617" y="6578402"/>
            <a:ext cx="2871787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4435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</a:t>
            </a:r>
            <a:r>
              <a:rPr lang="ru-RU" sz="2800" dirty="0" smtClean="0"/>
              <a:t>уководители</a:t>
            </a:r>
            <a:r>
              <a:rPr lang="ru-RU" dirty="0" smtClean="0"/>
              <a:t> ОПП «Единая семья»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9596" y="2292094"/>
            <a:ext cx="1957276" cy="6096329"/>
          </a:xfrm>
        </p:spPr>
        <p:txBody>
          <a:bodyPr numCol="1">
            <a:normAutofit fontScale="70000" lnSpcReduction="20000"/>
          </a:bodyPr>
          <a:lstStyle/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pPr marL="114300" indent="0">
              <a:buNone/>
            </a:pPr>
            <a:endParaRPr lang="ru-RU" sz="2300" dirty="0" smtClean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Мокшина Надежда Федоровна – куратор ОПП «Единая семья», заместитель директора по воспитательной работе, призер зонального этапа конкурса «Учитель года России» </a:t>
            </a:r>
          </a:p>
          <a:p>
            <a:endParaRPr lang="ru-RU" sz="2300" dirty="0">
              <a:solidFill>
                <a:schemeClr val="tx1"/>
              </a:solidFill>
            </a:endParaRPr>
          </a:p>
          <a:p>
            <a:endParaRPr lang="ru-RU" sz="2300" dirty="0" smtClean="0">
              <a:solidFill>
                <a:schemeClr val="tx1"/>
              </a:solidFill>
            </a:endParaRPr>
          </a:p>
          <a:p>
            <a:endParaRPr lang="ru-RU" sz="2300" dirty="0">
              <a:solidFill>
                <a:schemeClr val="tx1"/>
              </a:solidFill>
            </a:endParaRPr>
          </a:p>
          <a:p>
            <a:endParaRPr lang="ru-RU" sz="2300" dirty="0" smtClean="0">
              <a:solidFill>
                <a:schemeClr val="tx1"/>
              </a:solidFill>
            </a:endParaRPr>
          </a:p>
          <a:p>
            <a:endParaRPr lang="ru-RU" sz="2300" dirty="0">
              <a:solidFill>
                <a:schemeClr val="tx1"/>
              </a:solidFill>
            </a:endParaRPr>
          </a:p>
          <a:p>
            <a:endParaRPr lang="ru-RU" sz="2300" dirty="0" smtClean="0">
              <a:solidFill>
                <a:schemeClr val="tx1"/>
              </a:solidFill>
            </a:endParaRPr>
          </a:p>
          <a:p>
            <a:endParaRPr lang="ru-RU" sz="2300" dirty="0">
              <a:solidFill>
                <a:schemeClr val="tx1"/>
              </a:solidFill>
            </a:endParaRPr>
          </a:p>
          <a:p>
            <a:endParaRPr lang="ru-RU" sz="2300" dirty="0" smtClean="0">
              <a:solidFill>
                <a:schemeClr val="tx1"/>
              </a:solidFill>
            </a:endParaRPr>
          </a:p>
          <a:p>
            <a:endParaRPr lang="ru-RU" sz="2300" dirty="0">
              <a:solidFill>
                <a:schemeClr val="tx1"/>
              </a:solidFill>
            </a:endParaRPr>
          </a:p>
          <a:p>
            <a:endParaRPr lang="ru-RU" sz="2300" dirty="0" smtClean="0">
              <a:solidFill>
                <a:schemeClr val="tx1"/>
              </a:solidFill>
            </a:endParaRPr>
          </a:p>
          <a:p>
            <a:endParaRPr lang="ru-RU" sz="2300" dirty="0">
              <a:solidFill>
                <a:schemeClr val="tx1"/>
              </a:solidFill>
            </a:endParaRPr>
          </a:p>
          <a:p>
            <a:endParaRPr lang="ru-RU" sz="2300" dirty="0" smtClean="0">
              <a:solidFill>
                <a:schemeClr val="tx1"/>
              </a:solidFill>
            </a:endParaRPr>
          </a:p>
          <a:p>
            <a:endParaRPr lang="ru-RU" sz="2300" dirty="0">
              <a:solidFill>
                <a:schemeClr val="tx1"/>
              </a:solidFill>
            </a:endParaRPr>
          </a:p>
          <a:p>
            <a:endParaRPr lang="ru-RU" sz="2300" dirty="0" smtClean="0">
              <a:solidFill>
                <a:schemeClr val="tx1"/>
              </a:solidFill>
            </a:endParaRPr>
          </a:p>
          <a:p>
            <a:endParaRPr lang="ru-RU" sz="2300" dirty="0">
              <a:solidFill>
                <a:schemeClr val="tx1"/>
              </a:solidFill>
            </a:endParaRPr>
          </a:p>
          <a:p>
            <a:endParaRPr lang="ru-RU" sz="2300" dirty="0" smtClean="0">
              <a:solidFill>
                <a:schemeClr val="tx1"/>
              </a:solidFill>
            </a:endParaRPr>
          </a:p>
          <a:p>
            <a:pPr marL="114300" indent="0">
              <a:buNone/>
            </a:pPr>
            <a:endParaRPr lang="ru-RU" sz="2300" dirty="0" smtClean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359124" y="2375896"/>
            <a:ext cx="2149996" cy="5876544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pPr marL="114300" indent="0">
              <a:buNone/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Большакова Елена Петровна – руководитель ОПП (учитель начальных классов, призер муниципального этапа конкурса «Классный руководитель года»)</a:t>
            </a:r>
            <a:endParaRPr lang="ru-RU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ученик\Desktop\Фотографии\Больш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0"/>
          <a:stretch/>
        </p:blipFill>
        <p:spPr bwMode="auto">
          <a:xfrm>
            <a:off x="2636912" y="2699792"/>
            <a:ext cx="1299888" cy="192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Users\директор\Desktop\Рабочий стол\Учителя\zhaO7gbaNy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68" t="14802" r="7341" b="8224"/>
          <a:stretch/>
        </p:blipFill>
        <p:spPr bwMode="auto">
          <a:xfrm flipH="1">
            <a:off x="548679" y="2526393"/>
            <a:ext cx="1393887" cy="278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89886" y="5508104"/>
            <a:ext cx="16074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Командир отряда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ПП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Усмендеева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Юлия – активная, позитивная, примерная, призер муниципальных олимпиад и всероссийских конкурсов</a:t>
            </a:r>
            <a:r>
              <a:rPr lang="ru-RU" sz="1600" dirty="0"/>
              <a:t>!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0" t="11141" r="13064" b="19018"/>
          <a:stretch/>
        </p:blipFill>
        <p:spPr bwMode="auto">
          <a:xfrm>
            <a:off x="4768948" y="2615879"/>
            <a:ext cx="1733105" cy="260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0667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работы отряда: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836912" y="2032868"/>
            <a:ext cx="3960440" cy="1991873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rgbClr val="C00000"/>
                </a:solidFill>
              </a:rPr>
              <a:t>защита прав и законных интересов </a:t>
            </a:r>
            <a:r>
              <a:rPr lang="ru-RU" sz="1600" dirty="0" smtClean="0">
                <a:solidFill>
                  <a:srgbClr val="C00000"/>
                </a:solidFill>
              </a:rPr>
              <a:t>учащихся,</a:t>
            </a:r>
            <a:endParaRPr lang="ru-RU" sz="1600" dirty="0">
              <a:solidFill>
                <a:srgbClr val="C00000"/>
              </a:solidFill>
            </a:endParaRPr>
          </a:p>
          <a:p>
            <a:r>
              <a:rPr lang="ru-RU" sz="1600" dirty="0">
                <a:solidFill>
                  <a:srgbClr val="C00000"/>
                </a:solidFill>
              </a:rPr>
              <a:t>преодоление безнадзорности, беспризорности, профилактика (предупреждение) правонарушений учащимися </a:t>
            </a:r>
            <a:r>
              <a:rPr lang="ru-RU" sz="1600" dirty="0" smtClean="0">
                <a:solidFill>
                  <a:srgbClr val="C00000"/>
                </a:solidFill>
              </a:rPr>
              <a:t>школы.</a:t>
            </a:r>
            <a:endParaRPr lang="ru-RU" sz="1600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78516" y="3851920"/>
            <a:ext cx="64807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Задачи:</a:t>
            </a:r>
          </a:p>
          <a:p>
            <a:r>
              <a:rPr lang="ru-RU" sz="1600" dirty="0">
                <a:solidFill>
                  <a:srgbClr val="002060"/>
                </a:solidFill>
              </a:rPr>
              <a:t>1.  Участие в организации внеклассных мероприятий по профилактике наркомании, алкоголизма и </a:t>
            </a:r>
            <a:r>
              <a:rPr lang="ru-RU" sz="1600" dirty="0" err="1">
                <a:solidFill>
                  <a:srgbClr val="002060"/>
                </a:solidFill>
              </a:rPr>
              <a:t>табакокурения</a:t>
            </a:r>
            <a:r>
              <a:rPr lang="ru-RU" sz="1600" dirty="0">
                <a:solidFill>
                  <a:srgbClr val="002060"/>
                </a:solidFill>
              </a:rPr>
              <a:t>.</a:t>
            </a:r>
          </a:p>
          <a:p>
            <a:r>
              <a:rPr lang="ru-RU" sz="1600" dirty="0">
                <a:solidFill>
                  <a:srgbClr val="002060"/>
                </a:solidFill>
              </a:rPr>
              <a:t>2.  Помощь ученическому самоуправлению.</a:t>
            </a:r>
          </a:p>
          <a:p>
            <a:r>
              <a:rPr lang="ru-RU" sz="1600" dirty="0">
                <a:solidFill>
                  <a:srgbClr val="002060"/>
                </a:solidFill>
              </a:rPr>
              <a:t>3.  Укрепление толерантных отношений среди учащихся школы</a:t>
            </a:r>
          </a:p>
          <a:p>
            <a:r>
              <a:rPr lang="ru-RU" sz="1600" dirty="0">
                <a:solidFill>
                  <a:srgbClr val="002060"/>
                </a:solidFill>
              </a:rPr>
              <a:t>4.  Повышение роли патриотического и духовно – нравственного воспитания учащихся</a:t>
            </a:r>
          </a:p>
          <a:p>
            <a:r>
              <a:rPr lang="ru-RU" sz="1600" dirty="0">
                <a:solidFill>
                  <a:srgbClr val="002060"/>
                </a:solidFill>
              </a:rPr>
              <a:t>5.  Охрана общественного порядка в школе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1835696"/>
            <a:ext cx="2304256" cy="1746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015" y="6160245"/>
            <a:ext cx="4645994" cy="27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29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410183178"/>
              </p:ext>
            </p:extLst>
          </p:nvPr>
        </p:nvGraphicFramePr>
        <p:xfrm>
          <a:off x="260649" y="372746"/>
          <a:ext cx="6408712" cy="8398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332656" y="539552"/>
            <a:ext cx="6195504" cy="1385903"/>
          </a:xfrm>
        </p:spPr>
        <p:txBody>
          <a:bodyPr/>
          <a:lstStyle/>
          <a:p>
            <a:r>
              <a:rPr lang="ru-RU" dirty="0" smtClean="0"/>
              <a:t>«Обязанности членов отряда </a:t>
            </a:r>
            <a:r>
              <a:rPr lang="ru-RU" dirty="0" err="1" smtClean="0"/>
              <a:t>пп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495"/>
          <a:stretch/>
        </p:blipFill>
        <p:spPr bwMode="auto">
          <a:xfrm>
            <a:off x="2300237" y="5378045"/>
            <a:ext cx="2367314" cy="15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551" y="3635896"/>
            <a:ext cx="2636686" cy="1579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0742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1400" b="1" dirty="0" smtClean="0"/>
              <a:t>Отряда профилактики правонарушений</a:t>
            </a:r>
            <a:endParaRPr lang="ru-RU" sz="1400" b="1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b="1" dirty="0"/>
              <a:t>«</a:t>
            </a:r>
            <a:r>
              <a:rPr lang="ru-RU" sz="1600" b="1" dirty="0"/>
              <a:t>Социальное </a:t>
            </a:r>
            <a:r>
              <a:rPr lang="ru-RU" sz="1600" b="1" dirty="0" smtClean="0"/>
              <a:t>партнерство</a:t>
            </a:r>
            <a:r>
              <a:rPr lang="ru-RU" sz="1400" b="1" dirty="0" smtClean="0"/>
              <a:t>»</a:t>
            </a:r>
            <a:endParaRPr lang="ru-RU" sz="14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625725" y="3267056"/>
            <a:ext cx="226933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C00000"/>
                </a:solidFill>
                <a:latin typeface="Tahoma" pitchFamily="34" charset="0"/>
              </a:rPr>
              <a:t>Совет по профилактике </a:t>
            </a:r>
          </a:p>
          <a:p>
            <a:pPr algn="ctr"/>
            <a:r>
              <a:rPr lang="ru-RU" sz="1400" dirty="0" smtClean="0">
                <a:solidFill>
                  <a:srgbClr val="C00000"/>
                </a:solidFill>
                <a:latin typeface="Tahoma" pitchFamily="34" charset="0"/>
              </a:rPr>
              <a:t>правонарушений </a:t>
            </a:r>
            <a:endParaRPr lang="ru-RU" sz="1400" dirty="0">
              <a:solidFill>
                <a:srgbClr val="C00000"/>
              </a:solidFill>
              <a:latin typeface="Tahoma" pitchFamily="34" charset="0"/>
            </a:endParaRPr>
          </a:p>
          <a:p>
            <a:pPr algn="ctr"/>
            <a:r>
              <a:rPr lang="ru-RU" sz="1400" dirty="0" smtClean="0">
                <a:solidFill>
                  <a:srgbClr val="C00000"/>
                </a:solidFill>
                <a:latin typeface="Tahoma" pitchFamily="34" charset="0"/>
              </a:rPr>
              <a:t>МБОУ «</a:t>
            </a:r>
            <a:r>
              <a:rPr lang="ru-RU" sz="1400" dirty="0" err="1" smtClean="0">
                <a:solidFill>
                  <a:srgbClr val="C00000"/>
                </a:solidFill>
                <a:latin typeface="Tahoma" pitchFamily="34" charset="0"/>
              </a:rPr>
              <a:t>Городищенская</a:t>
            </a:r>
            <a:r>
              <a:rPr lang="ru-RU" sz="1400" dirty="0" smtClean="0">
                <a:solidFill>
                  <a:srgbClr val="C00000"/>
                </a:solidFill>
                <a:latin typeface="Tahoma" pitchFamily="34" charset="0"/>
              </a:rPr>
              <a:t> СОШ им. </a:t>
            </a:r>
            <a:r>
              <a:rPr lang="ru-RU" sz="1400" dirty="0" err="1" smtClean="0">
                <a:solidFill>
                  <a:srgbClr val="C00000"/>
                </a:solidFill>
                <a:latin typeface="Tahoma" pitchFamily="34" charset="0"/>
              </a:rPr>
              <a:t>Г.Т.Семенова</a:t>
            </a:r>
            <a:r>
              <a:rPr lang="ru-RU" sz="1400" dirty="0" smtClean="0">
                <a:solidFill>
                  <a:srgbClr val="C00000"/>
                </a:solidFill>
                <a:latin typeface="Tahoma" pitchFamily="34" charset="0"/>
              </a:rPr>
              <a:t>»</a:t>
            </a:r>
            <a:endParaRPr lang="ru-RU" sz="1400" dirty="0">
              <a:solidFill>
                <a:srgbClr val="C00000"/>
              </a:solidFill>
              <a:latin typeface="Tahoma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73963" y="862014"/>
            <a:ext cx="1605649" cy="1006475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400">
              <a:latin typeface="Tahoma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95677" y="815758"/>
            <a:ext cx="1664765" cy="967937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1400">
              <a:solidFill>
                <a:schemeClr val="folHlink"/>
              </a:solidFill>
              <a:latin typeface="Tahoma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365104" y="815758"/>
            <a:ext cx="2296047" cy="1008063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400">
              <a:latin typeface="Tahoma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89080" y="2140800"/>
            <a:ext cx="1624746" cy="847063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400">
              <a:latin typeface="Tahoma" pitchFamily="34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5216282" y="2051238"/>
            <a:ext cx="1516306" cy="936625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400">
              <a:latin typeface="Tahoma" pitchFamily="34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323851" y="4508501"/>
            <a:ext cx="1809005" cy="865188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400">
              <a:latin typeface="Tahoma" pitchFamily="3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2663031" y="5396721"/>
            <a:ext cx="2232025" cy="1081087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400">
              <a:latin typeface="Tahoma" pitchFamily="34" charset="0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5576645" y="3423253"/>
            <a:ext cx="1155944" cy="86360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400">
              <a:latin typeface="Tahoma" pitchFamily="34" charset="0"/>
            </a:endParaRPr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3550382" y="1783693"/>
            <a:ext cx="94641" cy="771441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sz="1400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H="1" flipV="1">
            <a:off x="1979610" y="1708308"/>
            <a:ext cx="1017342" cy="101995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sz="1400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H="1" flipV="1">
            <a:off x="1813826" y="2574824"/>
            <a:ext cx="958005" cy="297439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sz="1400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 flipH="1" flipV="1">
            <a:off x="1979613" y="3690611"/>
            <a:ext cx="386310" cy="25728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sz="1400"/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>
            <a:off x="2447187" y="1007598"/>
            <a:ext cx="13503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FF9900"/>
                </a:solidFill>
                <a:latin typeface="Tahoma" pitchFamily="34" charset="0"/>
              </a:rPr>
              <a:t>Управление </a:t>
            </a:r>
          </a:p>
          <a:p>
            <a:pPr algn="ctr"/>
            <a:r>
              <a:rPr lang="ru-RU" sz="1400" dirty="0">
                <a:solidFill>
                  <a:srgbClr val="FF9900"/>
                </a:solidFill>
                <a:latin typeface="Tahoma" pitchFamily="34" charset="0"/>
              </a:rPr>
              <a:t>образования</a:t>
            </a: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395289" y="1103641"/>
            <a:ext cx="15843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dirty="0">
                <a:solidFill>
                  <a:srgbClr val="FF9900"/>
                </a:solidFill>
                <a:latin typeface="Tahoma" pitchFamily="34" charset="0"/>
              </a:rPr>
              <a:t>Районный отдел внутренних дел</a:t>
            </a: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6372226" y="476250"/>
            <a:ext cx="20875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400">
              <a:latin typeface="Tahoma" pitchFamily="34" charset="0"/>
            </a:endParaRPr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4509120" y="914382"/>
            <a:ext cx="210404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FF9900"/>
                </a:solidFill>
                <a:latin typeface="Tahoma" pitchFamily="34" charset="0"/>
              </a:rPr>
              <a:t>Комиссия по делам</a:t>
            </a:r>
          </a:p>
          <a:p>
            <a:pPr algn="ctr"/>
            <a:r>
              <a:rPr lang="ru-RU" sz="1400" dirty="0">
                <a:solidFill>
                  <a:srgbClr val="FF9900"/>
                </a:solidFill>
                <a:latin typeface="Tahoma" pitchFamily="34" charset="0"/>
              </a:rPr>
              <a:t>несовершеннолетних</a:t>
            </a:r>
          </a:p>
          <a:p>
            <a:pPr algn="ctr"/>
            <a:r>
              <a:rPr lang="ru-RU" sz="1400" dirty="0">
                <a:solidFill>
                  <a:srgbClr val="006600"/>
                </a:solidFill>
                <a:latin typeface="Tahoma" pitchFamily="34" charset="0"/>
              </a:rPr>
              <a:t> 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auto">
          <a:xfrm>
            <a:off x="539751" y="2636839"/>
            <a:ext cx="20161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400">
              <a:latin typeface="Tahoma" pitchFamily="34" charset="0"/>
            </a:endParaRPr>
          </a:p>
        </p:txBody>
      </p:sp>
      <p:sp>
        <p:nvSpPr>
          <p:cNvPr id="24" name="Rectangle 21"/>
          <p:cNvSpPr>
            <a:spLocks noChangeArrowheads="1"/>
          </p:cNvSpPr>
          <p:nvPr/>
        </p:nvSpPr>
        <p:spPr bwMode="auto">
          <a:xfrm>
            <a:off x="395289" y="2205037"/>
            <a:ext cx="1305519" cy="739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dirty="0">
                <a:solidFill>
                  <a:srgbClr val="FF9900"/>
                </a:solidFill>
                <a:latin typeface="Tahoma" pitchFamily="34" charset="0"/>
              </a:rPr>
              <a:t>Центр занятости населения</a:t>
            </a:r>
          </a:p>
        </p:txBody>
      </p:sp>
      <p:sp>
        <p:nvSpPr>
          <p:cNvPr id="25" name="Rectangle 22"/>
          <p:cNvSpPr>
            <a:spLocks noChangeArrowheads="1"/>
          </p:cNvSpPr>
          <p:nvPr/>
        </p:nvSpPr>
        <p:spPr bwMode="auto">
          <a:xfrm>
            <a:off x="5308245" y="2124858"/>
            <a:ext cx="13049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dirty="0">
                <a:solidFill>
                  <a:srgbClr val="FF9900"/>
                </a:solidFill>
                <a:latin typeface="Tahoma" pitchFamily="34" charset="0"/>
              </a:rPr>
              <a:t>Управление социальной защиты и труда</a:t>
            </a:r>
          </a:p>
        </p:txBody>
      </p:sp>
      <p:sp>
        <p:nvSpPr>
          <p:cNvPr id="26" name="Rectangle 23"/>
          <p:cNvSpPr>
            <a:spLocks noChangeArrowheads="1"/>
          </p:cNvSpPr>
          <p:nvPr/>
        </p:nvSpPr>
        <p:spPr bwMode="auto">
          <a:xfrm>
            <a:off x="5704536" y="3526959"/>
            <a:ext cx="95661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FF9900"/>
                </a:solidFill>
                <a:latin typeface="Tahoma" pitchFamily="34" charset="0"/>
              </a:rPr>
              <a:t>Молодежные</a:t>
            </a:r>
          </a:p>
          <a:p>
            <a:pPr algn="ctr"/>
            <a:r>
              <a:rPr lang="ru-RU" sz="1400" dirty="0">
                <a:solidFill>
                  <a:srgbClr val="FF9900"/>
                </a:solidFill>
                <a:latin typeface="Tahoma" pitchFamily="34" charset="0"/>
              </a:rPr>
              <a:t>центры</a:t>
            </a:r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2692832" y="5675654"/>
            <a:ext cx="2159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dirty="0">
                <a:solidFill>
                  <a:srgbClr val="FF9900"/>
                </a:solidFill>
                <a:latin typeface="Tahoma" pitchFamily="34" charset="0"/>
              </a:rPr>
              <a:t>Центральная районная больница</a:t>
            </a:r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195485" y="3355976"/>
            <a:ext cx="1809005" cy="865187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400">
              <a:latin typeface="Tahoma" pitchFamily="34" charset="0"/>
            </a:endParaRPr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5019266" y="4564430"/>
            <a:ext cx="1641885" cy="865188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400">
              <a:latin typeface="Tahoma" pitchFamily="34" charset="0"/>
            </a:endParaRPr>
          </a:p>
        </p:txBody>
      </p:sp>
      <p:sp>
        <p:nvSpPr>
          <p:cNvPr id="33" name="Text Box 30"/>
          <p:cNvSpPr txBox="1">
            <a:spLocks noChangeArrowheads="1"/>
          </p:cNvSpPr>
          <p:nvPr/>
        </p:nvSpPr>
        <p:spPr bwMode="auto">
          <a:xfrm>
            <a:off x="373963" y="3429000"/>
            <a:ext cx="143986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dirty="0">
                <a:solidFill>
                  <a:srgbClr val="FF9900"/>
                </a:solidFill>
                <a:latin typeface="Tahoma" pitchFamily="34" charset="0"/>
              </a:rPr>
              <a:t>Спортивная школа </a:t>
            </a:r>
            <a:r>
              <a:rPr lang="ru-RU" sz="1400" dirty="0" smtClean="0">
                <a:solidFill>
                  <a:srgbClr val="FF9900"/>
                </a:solidFill>
                <a:latin typeface="Tahoma" pitchFamily="34" charset="0"/>
              </a:rPr>
              <a:t>«ДЮСШ»</a:t>
            </a:r>
            <a:endParaRPr lang="ru-RU" sz="1400" dirty="0">
              <a:solidFill>
                <a:srgbClr val="FF9900"/>
              </a:solidFill>
              <a:latin typeface="Tahoma" pitchFamily="34" charset="0"/>
            </a:endParaRPr>
          </a:p>
        </p:txBody>
      </p:sp>
      <p:sp>
        <p:nvSpPr>
          <p:cNvPr id="34" name="Text Box 31"/>
          <p:cNvSpPr txBox="1">
            <a:spLocks noChangeArrowheads="1"/>
          </p:cNvSpPr>
          <p:nvPr/>
        </p:nvSpPr>
        <p:spPr bwMode="auto">
          <a:xfrm>
            <a:off x="395289" y="4581526"/>
            <a:ext cx="17375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dirty="0">
                <a:solidFill>
                  <a:srgbClr val="FF9900"/>
                </a:solidFill>
                <a:latin typeface="Tahoma" pitchFamily="34" charset="0"/>
              </a:rPr>
              <a:t>Центр детского творчества</a:t>
            </a:r>
          </a:p>
        </p:txBody>
      </p:sp>
      <p:sp>
        <p:nvSpPr>
          <p:cNvPr id="35" name="Text Box 32"/>
          <p:cNvSpPr txBox="1">
            <a:spLocks noChangeArrowheads="1"/>
          </p:cNvSpPr>
          <p:nvPr/>
        </p:nvSpPr>
        <p:spPr bwMode="auto">
          <a:xfrm>
            <a:off x="5103738" y="4745779"/>
            <a:ext cx="155741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dirty="0" smtClean="0">
                <a:solidFill>
                  <a:srgbClr val="FF9900"/>
                </a:solidFill>
                <a:latin typeface="Tahoma" pitchFamily="34" charset="0"/>
              </a:rPr>
              <a:t>Спорткомплексы </a:t>
            </a:r>
            <a:endParaRPr lang="ru-RU" sz="1400" dirty="0">
              <a:solidFill>
                <a:srgbClr val="FF9900"/>
              </a:solidFill>
              <a:latin typeface="Tahoma" pitchFamily="34" charset="0"/>
            </a:endParaRPr>
          </a:p>
        </p:txBody>
      </p:sp>
      <p:sp>
        <p:nvSpPr>
          <p:cNvPr id="36" name="Line 33"/>
          <p:cNvSpPr>
            <a:spLocks noChangeShapeType="1"/>
          </p:cNvSpPr>
          <p:nvPr/>
        </p:nvSpPr>
        <p:spPr bwMode="auto">
          <a:xfrm flipH="1">
            <a:off x="2122544" y="4529879"/>
            <a:ext cx="649287" cy="4318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sz="1400"/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 flipH="1">
            <a:off x="3861048" y="4904583"/>
            <a:ext cx="0" cy="492138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sz="1400"/>
          </a:p>
        </p:txBody>
      </p:sp>
      <p:sp>
        <p:nvSpPr>
          <p:cNvPr id="38" name="Oval 35"/>
          <p:cNvSpPr>
            <a:spLocks noChangeArrowheads="1"/>
          </p:cNvSpPr>
          <p:nvPr/>
        </p:nvSpPr>
        <p:spPr bwMode="auto">
          <a:xfrm>
            <a:off x="2365923" y="2528095"/>
            <a:ext cx="2863277" cy="2376488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400">
              <a:latin typeface="Tahoma" pitchFamily="34" charset="0"/>
            </a:endParaRPr>
          </a:p>
        </p:txBody>
      </p:sp>
      <p:sp>
        <p:nvSpPr>
          <p:cNvPr id="40" name="Line 37"/>
          <p:cNvSpPr>
            <a:spLocks noChangeShapeType="1"/>
          </p:cNvSpPr>
          <p:nvPr/>
        </p:nvSpPr>
        <p:spPr bwMode="auto">
          <a:xfrm flipV="1">
            <a:off x="4383013" y="1868487"/>
            <a:ext cx="512043" cy="804067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sz="1400"/>
          </a:p>
        </p:txBody>
      </p:sp>
      <p:sp>
        <p:nvSpPr>
          <p:cNvPr id="41" name="Line 38"/>
          <p:cNvSpPr>
            <a:spLocks noChangeShapeType="1"/>
          </p:cNvSpPr>
          <p:nvPr/>
        </p:nvSpPr>
        <p:spPr bwMode="auto">
          <a:xfrm flipV="1">
            <a:off x="5216282" y="3803971"/>
            <a:ext cx="360362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sz="1400"/>
          </a:p>
        </p:txBody>
      </p:sp>
      <p:sp>
        <p:nvSpPr>
          <p:cNvPr id="42" name="Line 39"/>
          <p:cNvSpPr>
            <a:spLocks noChangeShapeType="1"/>
          </p:cNvSpPr>
          <p:nvPr/>
        </p:nvSpPr>
        <p:spPr bwMode="auto">
          <a:xfrm flipV="1">
            <a:off x="4809332" y="2672554"/>
            <a:ext cx="419868" cy="272061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sz="1400"/>
          </a:p>
        </p:txBody>
      </p:sp>
      <p:sp>
        <p:nvSpPr>
          <p:cNvPr id="43" name="Line 40"/>
          <p:cNvSpPr>
            <a:spLocks noChangeShapeType="1"/>
          </p:cNvSpPr>
          <p:nvPr/>
        </p:nvSpPr>
        <p:spPr bwMode="auto">
          <a:xfrm>
            <a:off x="5103738" y="4221163"/>
            <a:ext cx="1052588" cy="376714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sz="1400"/>
          </a:p>
        </p:txBody>
      </p:sp>
    </p:spTree>
    <p:extLst>
      <p:ext uri="{BB962C8B-B14F-4D97-AF65-F5344CB8AC3E}">
        <p14:creationId xmlns:p14="http://schemas.microsoft.com/office/powerpoint/2010/main" val="242676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76672" y="4398501"/>
            <a:ext cx="1723976" cy="2336800"/>
          </a:xfrm>
        </p:spPr>
        <p:txBody>
          <a:bodyPr/>
          <a:lstStyle/>
          <a:p>
            <a:r>
              <a:rPr lang="ru-RU" dirty="0"/>
              <a:t>выявление проблем и их решение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48680" y="2832173"/>
            <a:ext cx="1723976" cy="158882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Ежемесячные Заседания </a:t>
            </a:r>
            <a:r>
              <a:rPr lang="ru-RU" dirty="0"/>
              <a:t>отряда профилактики</a:t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C:\Users\директор\Desktop\фотог школы\20160330_1335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919" y="395536"/>
            <a:ext cx="3899756" cy="233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иректор\Desktop\фотог школы\20160330_13353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59" b="15637"/>
          <a:stretch/>
        </p:blipFill>
        <p:spPr bwMode="auto">
          <a:xfrm>
            <a:off x="3527048" y="5796136"/>
            <a:ext cx="3081628" cy="234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ъект 6" descr="C:\Users\Юрий\Desktop\Стенд ДОО\DSCN1028.JPG"/>
          <p:cNvPicPr>
            <a:picLocks noGrp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46" b="22034"/>
          <a:stretch/>
        </p:blipFill>
        <p:spPr bwMode="auto">
          <a:xfrm>
            <a:off x="336630" y="6804249"/>
            <a:ext cx="2876345" cy="2119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Users\директор\Desktop\фотог школы\IMG_20151111_142558[1]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87" t="15897" r="32428" b="34141"/>
          <a:stretch/>
        </p:blipFill>
        <p:spPr bwMode="auto">
          <a:xfrm>
            <a:off x="3355752" y="3131840"/>
            <a:ext cx="3222489" cy="2180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92896" y="2735390"/>
            <a:ext cx="42696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Заседание проводит командир отряда </a:t>
            </a:r>
            <a:r>
              <a:rPr lang="ru-RU" sz="1100" dirty="0" err="1" smtClean="0"/>
              <a:t>Усмендеева</a:t>
            </a:r>
            <a:r>
              <a:rPr lang="ru-RU" sz="1100" dirty="0" smtClean="0"/>
              <a:t> Ю.</a:t>
            </a:r>
            <a:endParaRPr lang="ru-RU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2996952" y="5436096"/>
            <a:ext cx="39815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Заседание проводит руководитель Большакова Е.П.</a:t>
            </a:r>
            <a:endParaRPr lang="ru-RU" sz="1100" dirty="0"/>
          </a:p>
        </p:txBody>
      </p:sp>
      <p:sp>
        <p:nvSpPr>
          <p:cNvPr id="12" name="TextBox 11"/>
          <p:cNvSpPr txBox="1"/>
          <p:nvPr/>
        </p:nvSpPr>
        <p:spPr>
          <a:xfrm>
            <a:off x="3357007" y="8460432"/>
            <a:ext cx="42696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Заседание при зам. директора по ВР</a:t>
            </a:r>
            <a:endParaRPr lang="ru-RU" sz="1100" dirty="0"/>
          </a:p>
        </p:txBody>
      </p:sp>
      <p:pic>
        <p:nvPicPr>
          <p:cNvPr id="5122" name="Picture 2" descr="E:\Users\директор\Desktop\Рабочий стол\Учителя\fW9ZEoEYGV4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10" t="7473" r="11360" b="5671"/>
          <a:stretch/>
        </p:blipFill>
        <p:spPr bwMode="auto">
          <a:xfrm>
            <a:off x="284309" y="233315"/>
            <a:ext cx="2212668" cy="181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80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Проводим встречи</a:t>
            </a:r>
            <a:r>
              <a:rPr lang="ru-RU" b="1" dirty="0"/>
              <a:t>, собрания, индивидуальные беседы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Сотрудничество с правоохранительными органами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9" name="Picture 3" descr="F:\DSCN078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02" t="26166" r="14725" b="16037"/>
          <a:stretch/>
        </p:blipFill>
        <p:spPr bwMode="auto">
          <a:xfrm>
            <a:off x="2852936" y="3995936"/>
            <a:ext cx="3720769" cy="241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ЖБН-2014\DSCN084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056" b="9"/>
          <a:stretch/>
        </p:blipFill>
        <p:spPr bwMode="auto">
          <a:xfrm>
            <a:off x="260648" y="251520"/>
            <a:ext cx="3266533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12740" y="235073"/>
            <a:ext cx="3028627" cy="3528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В рамках акции </a:t>
            </a:r>
            <a:r>
              <a:rPr lang="ru-RU" sz="1400" dirty="0" smtClean="0"/>
              <a:t>14 </a:t>
            </a:r>
            <a:r>
              <a:rPr lang="ru-RU" sz="1400" dirty="0"/>
              <a:t>октября прошла встреча старшеклассников со старшим инспектором ПДН </a:t>
            </a:r>
            <a:r>
              <a:rPr lang="ru-RU" sz="1400" dirty="0" err="1"/>
              <a:t>Дрожжановского</a:t>
            </a:r>
            <a:r>
              <a:rPr lang="ru-RU" sz="1400" dirty="0"/>
              <a:t>  ОВД майором полиции </a:t>
            </a:r>
            <a:r>
              <a:rPr lang="ru-RU" sz="1400" dirty="0" err="1"/>
              <a:t>Халиуллиной</a:t>
            </a:r>
            <a:r>
              <a:rPr lang="ru-RU" sz="1400" dirty="0"/>
              <a:t> Л.И. Инспектор подробно довела до учащихся юридические аспекты поведений подростков и озвучила меры административного и уголовного воздействия на подростков и их родителей за правовые нарушения разной степени.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0648" y="3131840"/>
            <a:ext cx="23042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 За отчетный период </a:t>
            </a:r>
            <a:r>
              <a:rPr lang="ru-RU" sz="1400" dirty="0" smtClean="0"/>
              <a:t>состоялись две встречи с участковым уполномоченным </a:t>
            </a:r>
            <a:r>
              <a:rPr lang="ru-RU" sz="1400" dirty="0"/>
              <a:t>полиции </a:t>
            </a:r>
            <a:r>
              <a:rPr lang="ru-RU" sz="1400" dirty="0" err="1" smtClean="0"/>
              <a:t>Урловым</a:t>
            </a:r>
            <a:r>
              <a:rPr lang="ru-RU" sz="1400" dirty="0" smtClean="0"/>
              <a:t> </a:t>
            </a:r>
            <a:r>
              <a:rPr lang="ru-RU" sz="1400" dirty="0"/>
              <a:t>Г.А. Он акцентировал внимание </a:t>
            </a:r>
            <a:r>
              <a:rPr lang="ru-RU" sz="1400" dirty="0" smtClean="0"/>
              <a:t>обучающихся на </a:t>
            </a:r>
            <a:r>
              <a:rPr lang="ru-RU" sz="1400" dirty="0"/>
              <a:t>вопросе исполнения Закона РТ-71 «О мерах по защите здоровья </a:t>
            </a:r>
            <a:r>
              <a:rPr lang="ru-RU" sz="1400" dirty="0" smtClean="0"/>
              <a:t>детей…»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72474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b="1" dirty="0" smtClean="0"/>
              <a:t>Конкурсы, конкурсы,  конкурсы…</a:t>
            </a:r>
            <a:endParaRPr lang="ru-RU" b="1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Участие в конкурсах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" r="67"/>
          <a:stretch>
            <a:fillRect/>
          </a:stretch>
        </p:blipFill>
        <p:spPr bwMode="auto">
          <a:xfrm>
            <a:off x="4005064" y="467544"/>
            <a:ext cx="2705078" cy="268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директор\Desktop\фотог школы\20150325_1106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60" b="22884"/>
          <a:stretch/>
        </p:blipFill>
        <p:spPr bwMode="auto">
          <a:xfrm>
            <a:off x="548680" y="395536"/>
            <a:ext cx="2710335" cy="225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37112" y="3137356"/>
            <a:ext cx="2664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День призывника</a:t>
            </a:r>
            <a:endParaRPr lang="ru-RU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751719" y="2649415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Фестиваль военной песни</a:t>
            </a:r>
            <a:endParaRPr lang="ru-RU" sz="1200" dirty="0"/>
          </a:p>
        </p:txBody>
      </p:sp>
      <p:pic>
        <p:nvPicPr>
          <p:cNvPr id="1032" name="Picture 8" descr="C:\Users\директор\Desktop\фотог школы\20151028_1335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796" y="5005252"/>
            <a:ext cx="2272739" cy="1340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директор\Desktop\фотог школы\20151023_1640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648" y="3473325"/>
            <a:ext cx="2420888" cy="145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25144" y="6358304"/>
            <a:ext cx="20882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Осенний бал</a:t>
            </a:r>
            <a:endParaRPr lang="ru-RU" sz="1000" dirty="0"/>
          </a:p>
        </p:txBody>
      </p:sp>
      <p:pic>
        <p:nvPicPr>
          <p:cNvPr id="6146" name="Picture 2" descr="F:\ОУСУ-2014\DSCN029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59" y="2964092"/>
            <a:ext cx="2250486" cy="168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76" y="4925858"/>
            <a:ext cx="2710335" cy="1630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7030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встречи с участниками </a:t>
            </a:r>
            <a:r>
              <a:rPr lang="ru-RU" b="1" dirty="0" err="1"/>
              <a:t>ВОв</a:t>
            </a:r>
            <a:r>
              <a:rPr lang="ru-RU" b="1" dirty="0"/>
              <a:t>, </a:t>
            </a:r>
            <a:br>
              <a:rPr lang="ru-RU" b="1" dirty="0"/>
            </a:br>
            <a:r>
              <a:rPr lang="ru-RU" b="1" dirty="0"/>
              <a:t>воинами –афганцами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Патриотическое воспитание </a:t>
            </a:r>
          </a:p>
        </p:txBody>
      </p:sp>
      <p:pic>
        <p:nvPicPr>
          <p:cNvPr id="2051" name="Picture 3" descr="C:\Users\директор\Desktop\фотог школы\DSCN06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00" y="3220024"/>
            <a:ext cx="2858315" cy="214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301" y="251520"/>
            <a:ext cx="2480792" cy="186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624052" y="5511266"/>
            <a:ext cx="2690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Приветствие участников Снежного десанта</a:t>
            </a:r>
            <a:endParaRPr lang="ru-RU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364257" y="5509541"/>
            <a:ext cx="2848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Концерт посвященный Дню вывода войск из Афганистана</a:t>
            </a:r>
            <a:endParaRPr lang="ru-RU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3197431" y="3186808"/>
            <a:ext cx="35177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На открытии монумента павшему воину</a:t>
            </a:r>
            <a:endParaRPr lang="ru-RU" sz="1200" dirty="0"/>
          </a:p>
        </p:txBody>
      </p:sp>
      <p:pic>
        <p:nvPicPr>
          <p:cNvPr id="2059" name="Picture 11" descr="C:\Users\директор\Desktop\фотог школы\20160216_12424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10"/>
          <a:stretch/>
        </p:blipFill>
        <p:spPr bwMode="auto">
          <a:xfrm>
            <a:off x="3197431" y="3674893"/>
            <a:ext cx="3528390" cy="168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364257" y="2282761"/>
            <a:ext cx="1687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Уход за памятниками</a:t>
            </a:r>
            <a:endParaRPr lang="ru-RU" sz="1200" dirty="0"/>
          </a:p>
        </p:txBody>
      </p:sp>
      <p:pic>
        <p:nvPicPr>
          <p:cNvPr id="15" name="Picture 12" descr="C:\Users\директор\Desktop\фотог школы\8 мая\IMG_169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0" b="29668"/>
          <a:stretch/>
        </p:blipFill>
        <p:spPr bwMode="auto">
          <a:xfrm>
            <a:off x="2668059" y="716738"/>
            <a:ext cx="4086654" cy="241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9574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1087</TotalTime>
  <Words>754</Words>
  <Application>Microsoft Office PowerPoint</Application>
  <PresentationFormat>Экран (4:3)</PresentationFormat>
  <Paragraphs>166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Аптека</vt:lpstr>
      <vt:lpstr>«Стрела»</vt:lpstr>
      <vt:lpstr>Руководители ОПП «Единая семья»</vt:lpstr>
      <vt:lpstr>Цель работы отряда:</vt:lpstr>
      <vt:lpstr>«Обязанности членов отряда пп»</vt:lpstr>
      <vt:lpstr>«Социальное партнерство»</vt:lpstr>
      <vt:lpstr>Ежемесячные Заседания отряда профилактики </vt:lpstr>
      <vt:lpstr>Сотрудничество с правоохранительными органами </vt:lpstr>
      <vt:lpstr>Участие в конкурсах</vt:lpstr>
      <vt:lpstr>Патриотическое воспитание </vt:lpstr>
      <vt:lpstr>Будущие защитники Отечества</vt:lpstr>
      <vt:lpstr>Краеведческая работа </vt:lpstr>
      <vt:lpstr>Быстрее, выше, сильнее…</vt:lpstr>
      <vt:lpstr>Акция «Жизнь без наркотика!»</vt:lpstr>
      <vt:lpstr>Профилактика дорожно-транспортного травматизма совместная работа с отрядом юид </vt:lpstr>
      <vt:lpstr>Шефская работа</vt:lpstr>
      <vt:lpstr>Еженедельные итоговые линейки </vt:lpstr>
      <vt:lpstr>Результаты: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Отряд «Единая семья»</dc:title>
  <dc:creator>директор</dc:creator>
  <cp:lastModifiedBy>ученик</cp:lastModifiedBy>
  <cp:revision>69</cp:revision>
  <dcterms:created xsi:type="dcterms:W3CDTF">2016-03-31T07:47:08Z</dcterms:created>
  <dcterms:modified xsi:type="dcterms:W3CDTF">2017-06-01T10:07:26Z</dcterms:modified>
</cp:coreProperties>
</file>